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3F95-1CD6-4331-92E9-2AAE727F880C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1F41-C0E6-49E0-9F44-CC6A5CBA6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323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3F95-1CD6-4331-92E9-2AAE727F880C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1F41-C0E6-49E0-9F44-CC6A5CBA6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78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3F95-1CD6-4331-92E9-2AAE727F880C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1F41-C0E6-49E0-9F44-CC6A5CBA6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93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3F95-1CD6-4331-92E9-2AAE727F880C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1F41-C0E6-49E0-9F44-CC6A5CBA6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229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3F95-1CD6-4331-92E9-2AAE727F880C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1F41-C0E6-49E0-9F44-CC6A5CBA6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073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3F95-1CD6-4331-92E9-2AAE727F880C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1F41-C0E6-49E0-9F44-CC6A5CBA6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593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3F95-1CD6-4331-92E9-2AAE727F880C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1F41-C0E6-49E0-9F44-CC6A5CBA6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74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3F95-1CD6-4331-92E9-2AAE727F880C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1F41-C0E6-49E0-9F44-CC6A5CBA6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752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3F95-1CD6-4331-92E9-2AAE727F880C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1F41-C0E6-49E0-9F44-CC6A5CBA6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15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3F95-1CD6-4331-92E9-2AAE727F880C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1F41-C0E6-49E0-9F44-CC6A5CBA6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64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3F95-1CD6-4331-92E9-2AAE727F880C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1F41-C0E6-49E0-9F44-CC6A5CBA6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929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F3F95-1CD6-4331-92E9-2AAE727F880C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11F41-C0E6-49E0-9F44-CC6A5CBA6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63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hangingPunct="1"/>
            <a:fld id="{2EB062A2-A2C5-4392-90D1-29B6E78427EA}" type="datetime1">
              <a:rPr kumimoji="0" lang="en-US" altLang="zh-CN" sz="1400"/>
              <a:pPr eaLnBrk="1" hangingPunct="1"/>
              <a:t>12/17/2015</a:t>
            </a:fld>
            <a:endParaRPr kumimoji="0" lang="en-US" altLang="zh-CN" sz="1400"/>
          </a:p>
        </p:txBody>
      </p:sp>
      <p:sp>
        <p:nvSpPr>
          <p:cNvPr id="5123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hangingPunct="1"/>
            <a:fld id="{BAD80A3E-7CB5-4219-8357-4EE103112D88}" type="slidenum">
              <a:rPr kumimoji="0" lang="en-US" altLang="zh-CN" sz="1400"/>
              <a:pPr eaLnBrk="1" hangingPunct="1"/>
              <a:t>1</a:t>
            </a:fld>
            <a:endParaRPr kumimoji="0" lang="en-US" altLang="zh-CN" sz="1400"/>
          </a:p>
        </p:txBody>
      </p:sp>
      <p:sp>
        <p:nvSpPr>
          <p:cNvPr id="5124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79388" y="1008063"/>
            <a:ext cx="8713787" cy="5661025"/>
          </a:xfrm>
        </p:spPr>
        <p:txBody>
          <a:bodyPr>
            <a:normAutofit/>
          </a:bodyPr>
          <a:lstStyle/>
          <a:p>
            <a:pPr marL="914400" lvl="1" indent="-457200" eaLnBrk="1" hangingPunct="1">
              <a:lnSpc>
                <a:spcPct val="90000"/>
              </a:lnSpc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对给定序列 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11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33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22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66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55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88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99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，写出结果：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Char char="n"/>
            </a:pPr>
            <a:r>
              <a:rPr lang="zh-CN" altLang="zh-CN" dirty="0">
                <a:latin typeface="黑体" pitchFamily="49" charset="-122"/>
                <a:ea typeface="黑体" pitchFamily="49" charset="-122"/>
              </a:rPr>
              <a:t>选择排序、冒泡排序、基数排序、快速排序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第一趟结束时结果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n"/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删除一个元素后的堆（包括最大堆和最小堆）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n"/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构造的二叉搜索树、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AVL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搜索树、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序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树，以及从中删除一个元素的结果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n"/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作为频率构造的霍夫曼树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n"/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构造的二叉搜索树的前序、中序、后序和层次遍历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n"/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求模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7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后的线性开型寻址和链表散列</a:t>
            </a: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115888"/>
            <a:ext cx="7772400" cy="914400"/>
          </a:xfrm>
          <a:noFill/>
        </p:spPr>
        <p:txBody>
          <a:bodyPr/>
          <a:lstStyle/>
          <a:p>
            <a:pPr marL="762000" indent="-762000" eaLnBrk="1" hangingPunct="1"/>
            <a:r>
              <a:rPr lang="zh-CN" altLang="en-US" sz="5400" dirty="0" smtClean="0">
                <a:ea typeface="微软雅黑" pitchFamily="34" charset="-122"/>
              </a:rPr>
              <a:t>作业</a:t>
            </a:r>
          </a:p>
        </p:txBody>
      </p:sp>
    </p:spTree>
    <p:extLst>
      <p:ext uri="{BB962C8B-B14F-4D97-AF65-F5344CB8AC3E}">
        <p14:creationId xmlns:p14="http://schemas.microsoft.com/office/powerpoint/2010/main" val="63644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a typeface="微软雅黑" pitchFamily="34" charset="-122"/>
              </a:rPr>
              <a:t>作业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lnSpc>
                <a:spcPct val="90000"/>
              </a:lnSpc>
              <a:buNone/>
            </a:pPr>
            <a:r>
              <a:rPr lang="zh-CN" altLang="en-US" dirty="0">
                <a:latin typeface="黑体" pitchFamily="49" charset="-122"/>
                <a:ea typeface="黑体" pitchFamily="49" charset="-122"/>
              </a:rPr>
              <a:t>二 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>给定一个图</a:t>
            </a:r>
            <a:endParaRPr lang="en-US" altLang="zh-CN" dirty="0" smtClean="0">
              <a:latin typeface="黑体" pitchFamily="49" charset="-122"/>
              <a:ea typeface="黑体" pitchFamily="49" charset="-122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altLang="zh-CN" dirty="0">
              <a:latin typeface="黑体" pitchFamily="49" charset="-122"/>
              <a:ea typeface="黑体" pitchFamily="49" charset="-122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altLang="zh-CN" dirty="0" smtClean="0">
              <a:latin typeface="黑体" pitchFamily="49" charset="-122"/>
              <a:ea typeface="黑体" pitchFamily="49" charset="-122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altLang="zh-CN" dirty="0">
              <a:latin typeface="黑体" pitchFamily="49" charset="-122"/>
              <a:ea typeface="黑体" pitchFamily="49" charset="-122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altLang="zh-CN" dirty="0" smtClean="0">
              <a:latin typeface="黑体" pitchFamily="49" charset="-122"/>
              <a:ea typeface="黑体" pitchFamily="49" charset="-122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zh-CN" altLang="en-US" dirty="0">
              <a:latin typeface="黑体" pitchFamily="49" charset="-122"/>
              <a:ea typeface="黑体" pitchFamily="49" charset="-122"/>
            </a:endParaRPr>
          </a:p>
          <a:p>
            <a:pPr marL="914400" lvl="1" indent="-457200">
              <a:lnSpc>
                <a:spcPct val="90000"/>
              </a:lnSpc>
              <a:buFont typeface="Wingdings" pitchFamily="2" charset="2"/>
              <a:buChar char="n"/>
            </a:pPr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>邻接矩阵，邻接链表</a:t>
            </a:r>
            <a:endParaRPr lang="en-US" altLang="zh-CN" dirty="0" smtClean="0">
              <a:latin typeface="黑体" pitchFamily="49" charset="-122"/>
              <a:ea typeface="黑体" pitchFamily="49" charset="-122"/>
            </a:endParaRPr>
          </a:p>
          <a:p>
            <a:pPr marL="914400" lvl="1" indent="-457200">
              <a:lnSpc>
                <a:spcPct val="90000"/>
              </a:lnSpc>
              <a:buFont typeface="Wingdings" pitchFamily="2" charset="2"/>
              <a:buChar char="n"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BFS/DFS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、拓扑序列、单源点最短路径、最小生成树</a:t>
            </a:r>
          </a:p>
          <a:p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00808"/>
            <a:ext cx="3240360" cy="2434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3417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132</Words>
  <Application>Microsoft Office PowerPoint</Application>
  <PresentationFormat>全屏显示(4:3)</PresentationFormat>
  <Paragraphs>19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主题​​</vt:lpstr>
      <vt:lpstr>作业</vt:lpstr>
      <vt:lpstr>作业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作业</dc:title>
  <dc:creator>lenovo</dc:creator>
  <cp:lastModifiedBy>gfh2012</cp:lastModifiedBy>
  <cp:revision>11</cp:revision>
  <dcterms:created xsi:type="dcterms:W3CDTF">2012-12-19T07:41:38Z</dcterms:created>
  <dcterms:modified xsi:type="dcterms:W3CDTF">2015-12-17T00:53:33Z</dcterms:modified>
</cp:coreProperties>
</file>