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这里写图片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001156" cy="43953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44" y="5143512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上图表示了随机变量 </a:t>
            </a:r>
            <a:r>
              <a:rPr lang="en-US" altLang="zh-CN" dirty="0" smtClean="0"/>
              <a:t>I,D,G</a:t>
            </a:r>
            <a:r>
              <a:rPr lang="zh-CN" altLang="en-US" dirty="0" smtClean="0"/>
              <a:t>  的一个联合分布，其中包含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个变量，分别是：</a:t>
            </a:r>
            <a:r>
              <a:rPr lang="en-US" altLang="zh-CN" dirty="0" smtClean="0"/>
              <a:t>I</a:t>
            </a:r>
            <a:r>
              <a:rPr lang="zh-CN" altLang="en-US" dirty="0" smtClean="0"/>
              <a:t>  （学生智力，有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</a:t>
            </a:r>
            <a:r>
              <a:rPr lang="zh-CN" altLang="en-US" dirty="0" smtClean="0"/>
              <a:t>两个取值）、</a:t>
            </a:r>
            <a:r>
              <a:rPr lang="en-US" altLang="zh-CN" dirty="0" smtClean="0"/>
              <a:t>D</a:t>
            </a:r>
            <a:r>
              <a:rPr lang="zh-CN" altLang="en-US" dirty="0" smtClean="0"/>
              <a:t>  （试卷难度，有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</a:t>
            </a:r>
            <a:r>
              <a:rPr lang="zh-CN" altLang="en-US" dirty="0" smtClean="0"/>
              <a:t>两个取值）、</a:t>
            </a:r>
            <a:r>
              <a:rPr lang="en-US" altLang="zh-CN" dirty="0" smtClean="0"/>
              <a:t>G</a:t>
            </a:r>
            <a:r>
              <a:rPr lang="zh-CN" altLang="en-US" dirty="0" smtClean="0"/>
              <a:t>  （成绩等级，有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三个取值）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这里写图片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0"/>
            <a:ext cx="10991850" cy="48958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429264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联合分布中</a:t>
            </a:r>
            <a:r>
              <a:rPr lang="zh-CN" altLang="en-US" dirty="0" smtClean="0"/>
              <a:t>随便去掉所有包含某个值的行，就能对分布表进行缩减。例如可以去掉所有 </a:t>
            </a:r>
            <a:r>
              <a:rPr lang="en-US" altLang="zh-CN" i="1" dirty="0" smtClean="0"/>
              <a:t>G</a:t>
            </a:r>
            <a:r>
              <a:rPr lang="zh-CN" altLang="en-US" dirty="0" smtClean="0"/>
              <a:t> 不为 </a:t>
            </a:r>
            <a:r>
              <a:rPr lang="en-US" altLang="zh-CN" dirty="0" smtClean="0"/>
              <a:t>1 </a:t>
            </a:r>
            <a:r>
              <a:rPr lang="zh-CN" altLang="en-US" dirty="0" smtClean="0"/>
              <a:t>的行，这样就只剩下了 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7</a:t>
            </a:r>
            <a:r>
              <a:rPr lang="zh-CN" altLang="en-US" dirty="0" smtClean="0"/>
              <a:t>、</a:t>
            </a:r>
            <a:r>
              <a:rPr lang="en-US" altLang="zh-CN" dirty="0" smtClean="0"/>
              <a:t>10 </a:t>
            </a:r>
            <a:r>
              <a:rPr lang="zh-CN" altLang="en-US" dirty="0" smtClean="0"/>
              <a:t>行，这样他们的概率之和就不为 </a:t>
            </a:r>
            <a:r>
              <a:rPr lang="en-US" altLang="zh-CN" dirty="0" smtClean="0"/>
              <a:t>1 </a:t>
            </a:r>
            <a:r>
              <a:rPr lang="zh-CN" altLang="en-US" dirty="0" smtClean="0"/>
              <a:t>了，所以需要重新标准化（</a:t>
            </a:r>
            <a:r>
              <a:rPr lang="en-US" altLang="zh-CN" dirty="0" smtClean="0"/>
              <a:t>Renormalization</a:t>
            </a:r>
            <a:r>
              <a:rPr lang="zh-CN" altLang="en-US" dirty="0" smtClean="0"/>
              <a:t>），从而推得原联合分布在 </a:t>
            </a:r>
            <a:r>
              <a:rPr lang="en-US" altLang="zh-CN" i="1" dirty="0" smtClean="0"/>
              <a:t>G</a:t>
            </a:r>
            <a:r>
              <a:rPr lang="zh-CN" altLang="en-US" dirty="0" smtClean="0"/>
              <a:t> </a:t>
            </a:r>
            <a:r>
              <a:rPr lang="en-US" altLang="zh-CN" dirty="0" smtClean="0"/>
              <a:t>=1</a:t>
            </a:r>
            <a:r>
              <a:rPr lang="zh-CN" altLang="en-US" dirty="0" smtClean="0"/>
              <a:t>上</a:t>
            </a:r>
            <a:r>
              <a:rPr lang="zh-CN" altLang="en-US" dirty="0" smtClean="0"/>
              <a:t>的条件分布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这里写图片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916" y="857232"/>
            <a:ext cx="10991850" cy="492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这里写图片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1071546"/>
            <a:ext cx="10001288" cy="3648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</Words>
  <PresentationFormat>全屏显示(4:3)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admin</cp:lastModifiedBy>
  <cp:revision>3</cp:revision>
  <dcterms:created xsi:type="dcterms:W3CDTF">2017-10-24T13:08:12Z</dcterms:created>
  <dcterms:modified xsi:type="dcterms:W3CDTF">2017-10-24T13:17:57Z</dcterms:modified>
</cp:coreProperties>
</file>