
<file path=[Content_Types].xml><?xml version="1.0" encoding="utf-8"?>
<Types xmlns="http://schemas.openxmlformats.org/package/2006/content-types">
  <Default Extension="jpeg" ContentType="image/jpeg"/>
  <Default Extension="vml" ContentType="application/vnd.openxmlformats-officedocument.vmlDrawing"/>
  <Default Extension="bin" ContentType="application/vnd.openxmlformats-officedocument.oleObject"/>
  <Default Extension="png" ContentType="image/png"/>
  <Default Extension="wmf" ContentType="image/x-wmf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.xml" ContentType="application/vnd.openxmlformats-officedocument.theme+xml"/>
  <Override PartName="/ppt/theme/theme20.xml" ContentType="application/vnd.openxmlformats-officedocument.theme+xml"/>
  <Override PartName="/ppt/theme/theme21.xml" ContentType="application/vnd.openxmlformats-officedocument.theme+xml"/>
  <Override PartName="/ppt/theme/theme22.xml" ContentType="application/vnd.openxmlformats-officedocument.theme+xml"/>
  <Override PartName="/ppt/theme/theme23.xml" ContentType="application/vnd.openxmlformats-officedocument.theme+xml"/>
  <Override PartName="/ppt/theme/theme24.xml" ContentType="application/vnd.openxmlformats-officedocument.theme+xml"/>
  <Override PartName="/ppt/theme/theme25.xml" ContentType="application/vnd.openxmlformats-officedocument.theme+xml"/>
  <Override PartName="/ppt/theme/theme26.xml" ContentType="application/vnd.openxmlformats-officedocument.theme+xml"/>
  <Override PartName="/ppt/theme/theme27.xml" ContentType="application/vnd.openxmlformats-officedocument.theme+xml"/>
  <Override PartName="/ppt/theme/theme28.xml" ContentType="application/vnd.openxmlformats-officedocument.theme+xml"/>
  <Override PartName="/ppt/theme/theme29.xml" ContentType="application/vnd.openxmlformats-officedocument.theme+xml"/>
  <Override PartName="/ppt/theme/theme3.xml" ContentType="application/vnd.openxmlformats-officedocument.theme+xml"/>
  <Override PartName="/ppt/theme/theme30.xml" ContentType="application/vnd.openxmlformats-officedocument.theme+xml"/>
  <Override PartName="/ppt/theme/theme31.xml" ContentType="application/vnd.openxmlformats-officedocument.theme+xml"/>
  <Override PartName="/ppt/theme/theme32.xml" ContentType="application/vnd.openxmlformats-officedocument.theme+xml"/>
  <Override PartName="/ppt/theme/theme33.xml" ContentType="application/vnd.openxmlformats-officedocument.theme+xml"/>
  <Override PartName="/ppt/theme/theme34.xml" ContentType="application/vnd.openxmlformats-officedocument.theme+xml"/>
  <Override PartName="/ppt/theme/theme35.xml" ContentType="application/vnd.openxmlformats-officedocument.theme+xml"/>
  <Override PartName="/ppt/theme/theme36.xml" ContentType="application/vnd.openxmlformats-officedocument.theme+xml"/>
  <Override PartName="/ppt/theme/theme37.xml" ContentType="application/vnd.openxmlformats-officedocument.theme+xml"/>
  <Override PartName="/ppt/theme/theme38.xml" ContentType="application/vnd.openxmlformats-officedocument.theme+xml"/>
  <Override PartName="/ppt/theme/theme39.xml" ContentType="application/vnd.openxmlformats-officedocument.theme+xml"/>
  <Override PartName="/ppt/theme/theme4.xml" ContentType="application/vnd.openxmlformats-officedocument.theme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theme/theme43.xml" ContentType="application/vnd.openxmlformats-officedocument.theme+xml"/>
  <Override PartName="/ppt/theme/theme44.xml" ContentType="application/vnd.openxmlformats-officedocument.theme+xml"/>
  <Override PartName="/ppt/theme/theme45.xml" ContentType="application/vnd.openxmlformats-officedocument.theme+xml"/>
  <Override PartName="/ppt/theme/theme46.xml" ContentType="application/vnd.openxmlformats-officedocument.theme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theme/theme5.xml" ContentType="application/vnd.openxmlformats-officedocument.theme+xml"/>
  <Override PartName="/ppt/theme/theme50.xml" ContentType="application/vnd.openxmlformats-officedocument.theme+xml"/>
  <Override PartName="/ppt/theme/theme51.xml" ContentType="application/vnd.openxmlformats-officedocument.theme+xml"/>
  <Override PartName="/ppt/theme/theme52.xml" ContentType="application/vnd.openxmlformats-officedocument.theme+xml"/>
  <Override PartName="/ppt/theme/theme53.xml" ContentType="application/vnd.openxmlformats-officedocument.theme+xml"/>
  <Override PartName="/ppt/theme/theme54.xml" ContentType="application/vnd.openxmlformats-officedocument.theme+xml"/>
  <Override PartName="/ppt/theme/theme55.xml" ContentType="application/vnd.openxmlformats-officedocument.theme+xml"/>
  <Override PartName="/ppt/theme/theme56.xml" ContentType="application/vnd.openxmlformats-officedocument.theme+xml"/>
  <Override PartName="/ppt/theme/theme57.xml" ContentType="application/vnd.openxmlformats-officedocument.theme+xml"/>
  <Override PartName="/ppt/theme/theme58.xml" ContentType="application/vnd.openxmlformats-officedocument.theme+xml"/>
  <Override PartName="/ppt/theme/theme59.xml" ContentType="application/vnd.openxmlformats-officedocument.theme+xml"/>
  <Override PartName="/ppt/theme/theme6.xml" ContentType="application/vnd.openxmlformats-officedocument.theme+xml"/>
  <Override PartName="/ppt/theme/theme60.xml" ContentType="application/vnd.openxmlformats-officedocument.theme+xml"/>
  <Override PartName="/ppt/theme/theme61.xml" ContentType="application/vnd.openxmlformats-officedocument.theme+xml"/>
  <Override PartName="/ppt/theme/theme62.xml" ContentType="application/vnd.openxmlformats-officedocument.theme+xml"/>
  <Override PartName="/ppt/theme/theme63.xml" ContentType="application/vnd.openxmlformats-officedocument.theme+xml"/>
  <Override PartName="/ppt/theme/theme64.xml" ContentType="application/vnd.openxmlformats-officedocument.theme+xml"/>
  <Override PartName="/ppt/theme/theme65.xml" ContentType="application/vnd.openxmlformats-officedocument.theme+xml"/>
  <Override PartName="/ppt/theme/theme66.xml" ContentType="application/vnd.openxmlformats-officedocument.theme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theme/theme7.xml" ContentType="application/vnd.openxmlformats-officedocument.theme+xml"/>
  <Override PartName="/ppt/theme/theme70.xml" ContentType="application/vnd.openxmlformats-officedocument.theme+xml"/>
  <Override PartName="/ppt/theme/theme71.xml" ContentType="application/vnd.openxmlformats-officedocument.theme+xml"/>
  <Override PartName="/ppt/theme/theme72.xml" ContentType="application/vnd.openxmlformats-officedocument.theme+xml"/>
  <Override PartName="/ppt/theme/theme73.xml" ContentType="application/vnd.openxmlformats-officedocument.theme+xml"/>
  <Override PartName="/ppt/theme/theme74.xml" ContentType="application/vnd.openxmlformats-officedocument.theme+xml"/>
  <Override PartName="/ppt/theme/theme75.xml" ContentType="application/vnd.openxmlformats-officedocument.theme+xml"/>
  <Override PartName="/ppt/theme/theme76.xml" ContentType="application/vnd.openxmlformats-officedocument.theme+xml"/>
  <Override PartName="/ppt/theme/theme77.xml" ContentType="application/vnd.openxmlformats-officedocument.theme+xml"/>
  <Override PartName="/ppt/theme/theme78.xml" ContentType="application/vnd.openxmlformats-officedocument.theme+xml"/>
  <Override PartName="/ppt/theme/theme79.xml" ContentType="application/vnd.openxmlformats-officedocument.theme+xml"/>
  <Override PartName="/ppt/theme/theme8.xml" ContentType="application/vnd.openxmlformats-officedocument.theme+xml"/>
  <Override PartName="/ppt/theme/theme80.xml" ContentType="application/vnd.openxmlformats-officedocument.theme+xml"/>
  <Override PartName="/ppt/theme/theme81.xml" ContentType="application/vnd.openxmlformats-officedocument.theme+xml"/>
  <Override PartName="/ppt/theme/theme82.xml" ContentType="application/vnd.openxmlformats-officedocument.theme+xml"/>
  <Override PartName="/ppt/theme/theme83.xml" ContentType="application/vnd.openxmlformats-officedocument.theme+xml"/>
  <Override PartName="/ppt/theme/theme84.xml" ContentType="application/vnd.openxmlformats-officedocument.theme+xml"/>
  <Override PartName="/ppt/theme/theme85.xml" ContentType="application/vnd.openxmlformats-officedocument.theme+xml"/>
  <Override PartName="/ppt/theme/theme86.xml" ContentType="application/vnd.openxmlformats-officedocument.theme+xml"/>
  <Override PartName="/ppt/theme/theme87.xml" ContentType="application/vnd.openxmlformats-officedocument.theme+xml"/>
  <Override PartName="/ppt/theme/theme9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3"/>
    <p:sldMasterId id="2147483672" r:id="rId4"/>
    <p:sldMasterId id="2147483684" r:id="rId5"/>
    <p:sldMasterId id="2147483696" r:id="rId6"/>
    <p:sldMasterId id="2147483708" r:id="rId7"/>
    <p:sldMasterId id="2147483720" r:id="rId8"/>
    <p:sldMasterId id="2147483732" r:id="rId9"/>
    <p:sldMasterId id="2147483744" r:id="rId10"/>
    <p:sldMasterId id="2147483756" r:id="rId11"/>
    <p:sldMasterId id="2147483768" r:id="rId12"/>
    <p:sldMasterId id="2147483780" r:id="rId13"/>
    <p:sldMasterId id="2147483792" r:id="rId14"/>
    <p:sldMasterId id="2147483804" r:id="rId15"/>
    <p:sldMasterId id="2147483816" r:id="rId16"/>
    <p:sldMasterId id="2147483828" r:id="rId17"/>
    <p:sldMasterId id="2147483840" r:id="rId18"/>
    <p:sldMasterId id="2147483852" r:id="rId19"/>
    <p:sldMasterId id="2147483864" r:id="rId20"/>
    <p:sldMasterId id="2147483876" r:id="rId21"/>
    <p:sldMasterId id="2147483888" r:id="rId22"/>
    <p:sldMasterId id="2147483900" r:id="rId23"/>
    <p:sldMasterId id="2147483912" r:id="rId24"/>
    <p:sldMasterId id="2147483924" r:id="rId25"/>
    <p:sldMasterId id="2147483936" r:id="rId26"/>
    <p:sldMasterId id="2147483948" r:id="rId27"/>
    <p:sldMasterId id="2147483960" r:id="rId28"/>
    <p:sldMasterId id="2147483972" r:id="rId29"/>
    <p:sldMasterId id="2147483984" r:id="rId30"/>
    <p:sldMasterId id="2147483996" r:id="rId31"/>
    <p:sldMasterId id="2147484008" r:id="rId32"/>
    <p:sldMasterId id="2147484020" r:id="rId33"/>
    <p:sldMasterId id="2147484032" r:id="rId34"/>
    <p:sldMasterId id="2147484044" r:id="rId35"/>
    <p:sldMasterId id="2147484056" r:id="rId36"/>
    <p:sldMasterId id="2147484068" r:id="rId37"/>
    <p:sldMasterId id="2147484080" r:id="rId38"/>
    <p:sldMasterId id="2147484092" r:id="rId39"/>
    <p:sldMasterId id="2147484104" r:id="rId40"/>
    <p:sldMasterId id="2147484116" r:id="rId41"/>
    <p:sldMasterId id="2147484128" r:id="rId42"/>
    <p:sldMasterId id="2147484140" r:id="rId43"/>
    <p:sldMasterId id="2147484152" r:id="rId44"/>
    <p:sldMasterId id="2147484164" r:id="rId45"/>
    <p:sldMasterId id="2147484176" r:id="rId46"/>
    <p:sldMasterId id="2147484188" r:id="rId47"/>
    <p:sldMasterId id="2147484200" r:id="rId48"/>
    <p:sldMasterId id="2147484212" r:id="rId49"/>
    <p:sldMasterId id="2147484224" r:id="rId50"/>
    <p:sldMasterId id="2147484236" r:id="rId51"/>
    <p:sldMasterId id="2147484248" r:id="rId52"/>
    <p:sldMasterId id="2147484260" r:id="rId53"/>
    <p:sldMasterId id="2147484272" r:id="rId54"/>
    <p:sldMasterId id="2147484284" r:id="rId55"/>
    <p:sldMasterId id="2147484296" r:id="rId56"/>
    <p:sldMasterId id="2147484308" r:id="rId57"/>
    <p:sldMasterId id="2147484320" r:id="rId58"/>
    <p:sldMasterId id="2147484332" r:id="rId59"/>
    <p:sldMasterId id="2147484344" r:id="rId60"/>
    <p:sldMasterId id="2147484356" r:id="rId61"/>
    <p:sldMasterId id="2147484368" r:id="rId62"/>
    <p:sldMasterId id="2147484380" r:id="rId63"/>
    <p:sldMasterId id="2147484392" r:id="rId64"/>
    <p:sldMasterId id="2147484404" r:id="rId65"/>
    <p:sldMasterId id="2147484416" r:id="rId66"/>
    <p:sldMasterId id="2147484428" r:id="rId67"/>
    <p:sldMasterId id="2147484440" r:id="rId68"/>
    <p:sldMasterId id="2147484452" r:id="rId69"/>
    <p:sldMasterId id="2147484464" r:id="rId70"/>
    <p:sldMasterId id="2147484476" r:id="rId71"/>
    <p:sldMasterId id="2147484488" r:id="rId72"/>
    <p:sldMasterId id="2147484500" r:id="rId73"/>
    <p:sldMasterId id="2147484512" r:id="rId74"/>
    <p:sldMasterId id="2147484524" r:id="rId75"/>
    <p:sldMasterId id="2147484536" r:id="rId76"/>
    <p:sldMasterId id="2147484548" r:id="rId77"/>
    <p:sldMasterId id="2147484560" r:id="rId78"/>
    <p:sldMasterId id="2147484572" r:id="rId79"/>
    <p:sldMasterId id="2147484584" r:id="rId80"/>
    <p:sldMasterId id="2147484596" r:id="rId81"/>
    <p:sldMasterId id="2147484608" r:id="rId82"/>
    <p:sldMasterId id="2147484620" r:id="rId83"/>
    <p:sldMasterId id="2147484632" r:id="rId84"/>
    <p:sldMasterId id="2147484644" r:id="rId85"/>
    <p:sldMasterId id="2147484656" r:id="rId86"/>
    <p:sldMasterId id="2147484668" r:id="rId87"/>
  </p:sldMasterIdLst>
  <p:notesMasterIdLst>
    <p:notesMasterId r:id="rId102"/>
  </p:notesMasterIdLst>
  <p:sldIdLst>
    <p:sldId id="256" r:id="rId88"/>
    <p:sldId id="259" r:id="rId89"/>
    <p:sldId id="257" r:id="rId90"/>
    <p:sldId id="262" r:id="rId91"/>
    <p:sldId id="273" r:id="rId92"/>
    <p:sldId id="263" r:id="rId93"/>
    <p:sldId id="264" r:id="rId94"/>
    <p:sldId id="265" r:id="rId95"/>
    <p:sldId id="266" r:id="rId96"/>
    <p:sldId id="267" r:id="rId97"/>
    <p:sldId id="268" r:id="rId98"/>
    <p:sldId id="269" r:id="rId99"/>
    <p:sldId id="270" r:id="rId100"/>
    <p:sldId id="274" r:id="rId101"/>
    <p:sldId id="271" r:id="rId103"/>
    <p:sldId id="272" r:id="rId104"/>
    <p:sldId id="276" r:id="rId105"/>
    <p:sldId id="277" r:id="rId106"/>
    <p:sldId id="278" r:id="rId107"/>
    <p:sldId id="275" r:id="rId108"/>
    <p:sldId id="279" r:id="rId109"/>
    <p:sldId id="280" r:id="rId110"/>
    <p:sldId id="282" r:id="rId111"/>
    <p:sldId id="283" r:id="rId112"/>
    <p:sldId id="284" r:id="rId113"/>
    <p:sldId id="285" r:id="rId114"/>
    <p:sldId id="286" r:id="rId115"/>
    <p:sldId id="287" r:id="rId116"/>
    <p:sldId id="288" r:id="rId117"/>
    <p:sldId id="289" r:id="rId118"/>
    <p:sldId id="299" r:id="rId119"/>
    <p:sldId id="258" r:id="rId120"/>
    <p:sldId id="298" r:id="rId121"/>
    <p:sldId id="297" r:id="rId122"/>
    <p:sldId id="300" r:id="rId123"/>
    <p:sldId id="301" r:id="rId124"/>
    <p:sldId id="302" r:id="rId125"/>
    <p:sldId id="303" r:id="rId126"/>
    <p:sldId id="304" r:id="rId127"/>
    <p:sldId id="305" r:id="rId128"/>
    <p:sldId id="306" r:id="rId129"/>
    <p:sldId id="307" r:id="rId130"/>
    <p:sldId id="308" r:id="rId131"/>
    <p:sldId id="309" r:id="rId132"/>
    <p:sldId id="310" r:id="rId133"/>
    <p:sldId id="311" r:id="rId134"/>
    <p:sldId id="312" r:id="rId135"/>
    <p:sldId id="290" r:id="rId136"/>
    <p:sldId id="314" r:id="rId137"/>
    <p:sldId id="313" r:id="rId138"/>
    <p:sldId id="315" r:id="rId139"/>
    <p:sldId id="316" r:id="rId140"/>
    <p:sldId id="317" r:id="rId141"/>
    <p:sldId id="318" r:id="rId142"/>
    <p:sldId id="319" r:id="rId143"/>
    <p:sldId id="327" r:id="rId144"/>
    <p:sldId id="328" r:id="rId145"/>
    <p:sldId id="329" r:id="rId146"/>
    <p:sldId id="330" r:id="rId147"/>
    <p:sldId id="331" r:id="rId148"/>
    <p:sldId id="332" r:id="rId149"/>
    <p:sldId id="333" r:id="rId150"/>
    <p:sldId id="334" r:id="rId151"/>
    <p:sldId id="335" r:id="rId152"/>
    <p:sldId id="337" r:id="rId153"/>
    <p:sldId id="338" r:id="rId154"/>
    <p:sldId id="339" r:id="rId155"/>
    <p:sldId id="340" r:id="rId156"/>
    <p:sldId id="341" r:id="rId157"/>
    <p:sldId id="342" r:id="rId158"/>
    <p:sldId id="343" r:id="rId159"/>
    <p:sldId id="344" r:id="rId160"/>
    <p:sldId id="345" r:id="rId161"/>
    <p:sldId id="346" r:id="rId162"/>
    <p:sldId id="292" r:id="rId163"/>
    <p:sldId id="347" r:id="rId164"/>
    <p:sldId id="348" r:id="rId165"/>
    <p:sldId id="349" r:id="rId166"/>
    <p:sldId id="350" r:id="rId167"/>
    <p:sldId id="351" r:id="rId168"/>
    <p:sldId id="352" r:id="rId169"/>
    <p:sldId id="353" r:id="rId170"/>
    <p:sldId id="354" r:id="rId171"/>
    <p:sldId id="355" r:id="rId172"/>
    <p:sldId id="356" r:id="rId173"/>
    <p:sldId id="357" r:id="rId174"/>
    <p:sldId id="358" r:id="rId175"/>
    <p:sldId id="359" r:id="rId176"/>
    <p:sldId id="360" r:id="rId177"/>
    <p:sldId id="361" r:id="rId178"/>
    <p:sldId id="362" r:id="rId179"/>
    <p:sldId id="363" r:id="rId180"/>
    <p:sldId id="364" r:id="rId181"/>
    <p:sldId id="365" r:id="rId182"/>
    <p:sldId id="366" r:id="rId183"/>
    <p:sldId id="367" r:id="rId184"/>
    <p:sldId id="368" r:id="rId185"/>
    <p:sldId id="369" r:id="rId186"/>
    <p:sldId id="293" r:id="rId187"/>
    <p:sldId id="370" r:id="rId188"/>
    <p:sldId id="371" r:id="rId189"/>
    <p:sldId id="374" r:id="rId190"/>
    <p:sldId id="375" r:id="rId191"/>
    <p:sldId id="381" r:id="rId192"/>
    <p:sldId id="382" r:id="rId193"/>
    <p:sldId id="383" r:id="rId194"/>
    <p:sldId id="384" r:id="rId195"/>
    <p:sldId id="387" r:id="rId196"/>
    <p:sldId id="385" r:id="rId197"/>
    <p:sldId id="386" r:id="rId198"/>
    <p:sldId id="376" r:id="rId199"/>
    <p:sldId id="388" r:id="rId200"/>
    <p:sldId id="389" r:id="rId201"/>
    <p:sldId id="390" r:id="rId202"/>
    <p:sldId id="391" r:id="rId203"/>
    <p:sldId id="392" r:id="rId204"/>
    <p:sldId id="393" r:id="rId205"/>
    <p:sldId id="394" r:id="rId206"/>
    <p:sldId id="395" r:id="rId207"/>
    <p:sldId id="396" r:id="rId208"/>
    <p:sldId id="397" r:id="rId209"/>
    <p:sldId id="398" r:id="rId210"/>
    <p:sldId id="399" r:id="rId211"/>
    <p:sldId id="400" r:id="rId212"/>
    <p:sldId id="401" r:id="rId213"/>
    <p:sldId id="402" r:id="rId214"/>
    <p:sldId id="403" r:id="rId215"/>
    <p:sldId id="404" r:id="rId216"/>
    <p:sldId id="405" r:id="rId217"/>
    <p:sldId id="406" r:id="rId218"/>
    <p:sldId id="407" r:id="rId219"/>
    <p:sldId id="408" r:id="rId220"/>
    <p:sldId id="409" r:id="rId221"/>
    <p:sldId id="410" r:id="rId222"/>
    <p:sldId id="411" r:id="rId223"/>
    <p:sldId id="320" r:id="rId224"/>
    <p:sldId id="321" r:id="rId225"/>
    <p:sldId id="322" r:id="rId226"/>
    <p:sldId id="324" r:id="rId227"/>
    <p:sldId id="325" r:id="rId228"/>
    <p:sldId id="326" r:id="rId229"/>
  </p:sldIdLst>
  <p:sldSz cx="9144000" cy="6858000" type="screen4x3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108" d="100"/>
          <a:sy n="108" d="100"/>
        </p:scale>
        <p:origin x="-1680" y="-8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12.xml"/><Relationship Id="rId98" Type="http://schemas.openxmlformats.org/officeDocument/2006/relationships/slide" Target="slides/slide11.xml"/><Relationship Id="rId97" Type="http://schemas.openxmlformats.org/officeDocument/2006/relationships/slide" Target="slides/slide10.xml"/><Relationship Id="rId96" Type="http://schemas.openxmlformats.org/officeDocument/2006/relationships/slide" Target="slides/slide9.xml"/><Relationship Id="rId95" Type="http://schemas.openxmlformats.org/officeDocument/2006/relationships/slide" Target="slides/slide8.xml"/><Relationship Id="rId94" Type="http://schemas.openxmlformats.org/officeDocument/2006/relationships/slide" Target="slides/slide7.xml"/><Relationship Id="rId93" Type="http://schemas.openxmlformats.org/officeDocument/2006/relationships/slide" Target="slides/slide6.xml"/><Relationship Id="rId92" Type="http://schemas.openxmlformats.org/officeDocument/2006/relationships/slide" Target="slides/slide5.xml"/><Relationship Id="rId91" Type="http://schemas.openxmlformats.org/officeDocument/2006/relationships/slide" Target="slides/slide4.xml"/><Relationship Id="rId90" Type="http://schemas.openxmlformats.org/officeDocument/2006/relationships/slide" Target="slides/slide3.xml"/><Relationship Id="rId9" Type="http://schemas.openxmlformats.org/officeDocument/2006/relationships/slideMaster" Target="slideMasters/slideMaster8.xml"/><Relationship Id="rId89" Type="http://schemas.openxmlformats.org/officeDocument/2006/relationships/slide" Target="slides/slide2.xml"/><Relationship Id="rId88" Type="http://schemas.openxmlformats.org/officeDocument/2006/relationships/slide" Target="slides/slide1.xml"/><Relationship Id="rId87" Type="http://schemas.openxmlformats.org/officeDocument/2006/relationships/slideMaster" Target="slideMasters/slideMaster86.xml"/><Relationship Id="rId86" Type="http://schemas.openxmlformats.org/officeDocument/2006/relationships/slideMaster" Target="slideMasters/slideMaster85.xml"/><Relationship Id="rId85" Type="http://schemas.openxmlformats.org/officeDocument/2006/relationships/slideMaster" Target="slideMasters/slideMaster84.xml"/><Relationship Id="rId84" Type="http://schemas.openxmlformats.org/officeDocument/2006/relationships/slideMaster" Target="slideMasters/slideMaster83.xml"/><Relationship Id="rId83" Type="http://schemas.openxmlformats.org/officeDocument/2006/relationships/slideMaster" Target="slideMasters/slideMaster82.xml"/><Relationship Id="rId82" Type="http://schemas.openxmlformats.org/officeDocument/2006/relationships/slideMaster" Target="slideMasters/slideMaster81.xml"/><Relationship Id="rId81" Type="http://schemas.openxmlformats.org/officeDocument/2006/relationships/slideMaster" Target="slideMasters/slideMaster80.xml"/><Relationship Id="rId80" Type="http://schemas.openxmlformats.org/officeDocument/2006/relationships/slideMaster" Target="slideMasters/slideMaster79.xml"/><Relationship Id="rId8" Type="http://schemas.openxmlformats.org/officeDocument/2006/relationships/slideMaster" Target="slideMasters/slideMaster7.xml"/><Relationship Id="rId79" Type="http://schemas.openxmlformats.org/officeDocument/2006/relationships/slideMaster" Target="slideMasters/slideMaster78.xml"/><Relationship Id="rId78" Type="http://schemas.openxmlformats.org/officeDocument/2006/relationships/slideMaster" Target="slideMasters/slideMaster77.xml"/><Relationship Id="rId77" Type="http://schemas.openxmlformats.org/officeDocument/2006/relationships/slideMaster" Target="slideMasters/slideMaster76.xml"/><Relationship Id="rId76" Type="http://schemas.openxmlformats.org/officeDocument/2006/relationships/slideMaster" Target="slideMasters/slideMaster75.xml"/><Relationship Id="rId75" Type="http://schemas.openxmlformats.org/officeDocument/2006/relationships/slideMaster" Target="slideMasters/slideMaster74.xml"/><Relationship Id="rId74" Type="http://schemas.openxmlformats.org/officeDocument/2006/relationships/slideMaster" Target="slideMasters/slideMaster73.xml"/><Relationship Id="rId73" Type="http://schemas.openxmlformats.org/officeDocument/2006/relationships/slideMaster" Target="slideMasters/slideMaster72.xml"/><Relationship Id="rId72" Type="http://schemas.openxmlformats.org/officeDocument/2006/relationships/slideMaster" Target="slideMasters/slideMaster71.xml"/><Relationship Id="rId71" Type="http://schemas.openxmlformats.org/officeDocument/2006/relationships/slideMaster" Target="slideMasters/slideMaster70.xml"/><Relationship Id="rId70" Type="http://schemas.openxmlformats.org/officeDocument/2006/relationships/slideMaster" Target="slideMasters/slideMaster69.xml"/><Relationship Id="rId7" Type="http://schemas.openxmlformats.org/officeDocument/2006/relationships/slideMaster" Target="slideMasters/slideMaster6.xml"/><Relationship Id="rId69" Type="http://schemas.openxmlformats.org/officeDocument/2006/relationships/slideMaster" Target="slideMasters/slideMaster68.xml"/><Relationship Id="rId68" Type="http://schemas.openxmlformats.org/officeDocument/2006/relationships/slideMaster" Target="slideMasters/slideMaster67.xml"/><Relationship Id="rId67" Type="http://schemas.openxmlformats.org/officeDocument/2006/relationships/slideMaster" Target="slideMasters/slideMaster66.xml"/><Relationship Id="rId66" Type="http://schemas.openxmlformats.org/officeDocument/2006/relationships/slideMaster" Target="slideMasters/slideMaster65.xml"/><Relationship Id="rId65" Type="http://schemas.openxmlformats.org/officeDocument/2006/relationships/slideMaster" Target="slideMasters/slideMaster64.xml"/><Relationship Id="rId64" Type="http://schemas.openxmlformats.org/officeDocument/2006/relationships/slideMaster" Target="slideMasters/slideMaster63.xml"/><Relationship Id="rId63" Type="http://schemas.openxmlformats.org/officeDocument/2006/relationships/slideMaster" Target="slideMasters/slideMaster62.xml"/><Relationship Id="rId62" Type="http://schemas.openxmlformats.org/officeDocument/2006/relationships/slideMaster" Target="slideMasters/slideMaster61.xml"/><Relationship Id="rId61" Type="http://schemas.openxmlformats.org/officeDocument/2006/relationships/slideMaster" Target="slideMasters/slideMaster60.xml"/><Relationship Id="rId60" Type="http://schemas.openxmlformats.org/officeDocument/2006/relationships/slideMaster" Target="slideMasters/slideMaster59.xml"/><Relationship Id="rId6" Type="http://schemas.openxmlformats.org/officeDocument/2006/relationships/slideMaster" Target="slideMasters/slideMaster5.xml"/><Relationship Id="rId59" Type="http://schemas.openxmlformats.org/officeDocument/2006/relationships/slideMaster" Target="slideMasters/slideMaster58.xml"/><Relationship Id="rId58" Type="http://schemas.openxmlformats.org/officeDocument/2006/relationships/slideMaster" Target="slideMasters/slideMaster57.xml"/><Relationship Id="rId57" Type="http://schemas.openxmlformats.org/officeDocument/2006/relationships/slideMaster" Target="slideMasters/slideMaster56.xml"/><Relationship Id="rId56" Type="http://schemas.openxmlformats.org/officeDocument/2006/relationships/slideMaster" Target="slideMasters/slideMaster55.xml"/><Relationship Id="rId55" Type="http://schemas.openxmlformats.org/officeDocument/2006/relationships/slideMaster" Target="slideMasters/slideMaster54.xml"/><Relationship Id="rId54" Type="http://schemas.openxmlformats.org/officeDocument/2006/relationships/slideMaster" Target="slideMasters/slideMaster53.xml"/><Relationship Id="rId53" Type="http://schemas.openxmlformats.org/officeDocument/2006/relationships/slideMaster" Target="slideMasters/slideMaster52.xml"/><Relationship Id="rId52" Type="http://schemas.openxmlformats.org/officeDocument/2006/relationships/slideMaster" Target="slideMasters/slideMaster51.xml"/><Relationship Id="rId51" Type="http://schemas.openxmlformats.org/officeDocument/2006/relationships/slideMaster" Target="slideMasters/slideMaster50.xml"/><Relationship Id="rId50" Type="http://schemas.openxmlformats.org/officeDocument/2006/relationships/slideMaster" Target="slideMasters/slideMaster49.xml"/><Relationship Id="rId5" Type="http://schemas.openxmlformats.org/officeDocument/2006/relationships/slideMaster" Target="slideMasters/slideMaster4.xml"/><Relationship Id="rId49" Type="http://schemas.openxmlformats.org/officeDocument/2006/relationships/slideMaster" Target="slideMasters/slideMaster48.xml"/><Relationship Id="rId48" Type="http://schemas.openxmlformats.org/officeDocument/2006/relationships/slideMaster" Target="slideMasters/slideMaster47.xml"/><Relationship Id="rId47" Type="http://schemas.openxmlformats.org/officeDocument/2006/relationships/slideMaster" Target="slideMasters/slideMaster46.xml"/><Relationship Id="rId46" Type="http://schemas.openxmlformats.org/officeDocument/2006/relationships/slideMaster" Target="slideMasters/slideMaster45.xml"/><Relationship Id="rId45" Type="http://schemas.openxmlformats.org/officeDocument/2006/relationships/slideMaster" Target="slideMasters/slideMaster44.xml"/><Relationship Id="rId44" Type="http://schemas.openxmlformats.org/officeDocument/2006/relationships/slideMaster" Target="slideMasters/slideMaster43.xml"/><Relationship Id="rId43" Type="http://schemas.openxmlformats.org/officeDocument/2006/relationships/slideMaster" Target="slideMasters/slideMaster42.xml"/><Relationship Id="rId42" Type="http://schemas.openxmlformats.org/officeDocument/2006/relationships/slideMaster" Target="slideMasters/slideMaster41.xml"/><Relationship Id="rId41" Type="http://schemas.openxmlformats.org/officeDocument/2006/relationships/slideMaster" Target="slideMasters/slideMaster40.xml"/><Relationship Id="rId40" Type="http://schemas.openxmlformats.org/officeDocument/2006/relationships/slideMaster" Target="slideMasters/slideMaster39.xml"/><Relationship Id="rId4" Type="http://schemas.openxmlformats.org/officeDocument/2006/relationships/slideMaster" Target="slideMasters/slideMaster3.xml"/><Relationship Id="rId39" Type="http://schemas.openxmlformats.org/officeDocument/2006/relationships/slideMaster" Target="slideMasters/slideMaster38.xml"/><Relationship Id="rId38" Type="http://schemas.openxmlformats.org/officeDocument/2006/relationships/slideMaster" Target="slideMasters/slideMaster37.xml"/><Relationship Id="rId37" Type="http://schemas.openxmlformats.org/officeDocument/2006/relationships/slideMaster" Target="slideMasters/slideMaster36.xml"/><Relationship Id="rId36" Type="http://schemas.openxmlformats.org/officeDocument/2006/relationships/slideMaster" Target="slideMasters/slideMaster35.xml"/><Relationship Id="rId35" Type="http://schemas.openxmlformats.org/officeDocument/2006/relationships/slideMaster" Target="slideMasters/slideMaster34.xml"/><Relationship Id="rId34" Type="http://schemas.openxmlformats.org/officeDocument/2006/relationships/slideMaster" Target="slideMasters/slideMaster33.xml"/><Relationship Id="rId33" Type="http://schemas.openxmlformats.org/officeDocument/2006/relationships/slideMaster" Target="slideMasters/slideMaster32.xml"/><Relationship Id="rId32" Type="http://schemas.openxmlformats.org/officeDocument/2006/relationships/slideMaster" Target="slideMasters/slideMaster31.xml"/><Relationship Id="rId31" Type="http://schemas.openxmlformats.org/officeDocument/2006/relationships/slideMaster" Target="slideMasters/slideMaster30.xml"/><Relationship Id="rId30" Type="http://schemas.openxmlformats.org/officeDocument/2006/relationships/slideMaster" Target="slideMasters/slideMaster29.xml"/><Relationship Id="rId3" Type="http://schemas.openxmlformats.org/officeDocument/2006/relationships/slideMaster" Target="slideMasters/slideMaster2.xml"/><Relationship Id="rId29" Type="http://schemas.openxmlformats.org/officeDocument/2006/relationships/slideMaster" Target="slideMasters/slideMaster28.xml"/><Relationship Id="rId28" Type="http://schemas.openxmlformats.org/officeDocument/2006/relationships/slideMaster" Target="slideMasters/slideMaster27.xml"/><Relationship Id="rId27" Type="http://schemas.openxmlformats.org/officeDocument/2006/relationships/slideMaster" Target="slideMasters/slideMaster26.xml"/><Relationship Id="rId26" Type="http://schemas.openxmlformats.org/officeDocument/2006/relationships/slideMaster" Target="slideMasters/slideMaster25.xml"/><Relationship Id="rId25" Type="http://schemas.openxmlformats.org/officeDocument/2006/relationships/slideMaster" Target="slideMasters/slideMaster24.xml"/><Relationship Id="rId24" Type="http://schemas.openxmlformats.org/officeDocument/2006/relationships/slideMaster" Target="slideMasters/slideMaster23.xml"/><Relationship Id="rId232" Type="http://schemas.openxmlformats.org/officeDocument/2006/relationships/tableStyles" Target="tableStyles.xml"/><Relationship Id="rId231" Type="http://schemas.openxmlformats.org/officeDocument/2006/relationships/viewProps" Target="viewProps.xml"/><Relationship Id="rId230" Type="http://schemas.openxmlformats.org/officeDocument/2006/relationships/presProps" Target="presProps.xml"/><Relationship Id="rId23" Type="http://schemas.openxmlformats.org/officeDocument/2006/relationships/slideMaster" Target="slideMasters/slideMaster22.xml"/><Relationship Id="rId229" Type="http://schemas.openxmlformats.org/officeDocument/2006/relationships/slide" Target="slides/slide141.xml"/><Relationship Id="rId228" Type="http://schemas.openxmlformats.org/officeDocument/2006/relationships/slide" Target="slides/slide140.xml"/><Relationship Id="rId227" Type="http://schemas.openxmlformats.org/officeDocument/2006/relationships/slide" Target="slides/slide139.xml"/><Relationship Id="rId226" Type="http://schemas.openxmlformats.org/officeDocument/2006/relationships/slide" Target="slides/slide138.xml"/><Relationship Id="rId225" Type="http://schemas.openxmlformats.org/officeDocument/2006/relationships/slide" Target="slides/slide137.xml"/><Relationship Id="rId224" Type="http://schemas.openxmlformats.org/officeDocument/2006/relationships/slide" Target="slides/slide136.xml"/><Relationship Id="rId223" Type="http://schemas.openxmlformats.org/officeDocument/2006/relationships/slide" Target="slides/slide135.xml"/><Relationship Id="rId222" Type="http://schemas.openxmlformats.org/officeDocument/2006/relationships/slide" Target="slides/slide134.xml"/><Relationship Id="rId221" Type="http://schemas.openxmlformats.org/officeDocument/2006/relationships/slide" Target="slides/slide133.xml"/><Relationship Id="rId220" Type="http://schemas.openxmlformats.org/officeDocument/2006/relationships/slide" Target="slides/slide132.xml"/><Relationship Id="rId22" Type="http://schemas.openxmlformats.org/officeDocument/2006/relationships/slideMaster" Target="slideMasters/slideMaster21.xml"/><Relationship Id="rId219" Type="http://schemas.openxmlformats.org/officeDocument/2006/relationships/slide" Target="slides/slide131.xml"/><Relationship Id="rId218" Type="http://schemas.openxmlformats.org/officeDocument/2006/relationships/slide" Target="slides/slide130.xml"/><Relationship Id="rId217" Type="http://schemas.openxmlformats.org/officeDocument/2006/relationships/slide" Target="slides/slide129.xml"/><Relationship Id="rId216" Type="http://schemas.openxmlformats.org/officeDocument/2006/relationships/slide" Target="slides/slide128.xml"/><Relationship Id="rId215" Type="http://schemas.openxmlformats.org/officeDocument/2006/relationships/slide" Target="slides/slide127.xml"/><Relationship Id="rId214" Type="http://schemas.openxmlformats.org/officeDocument/2006/relationships/slide" Target="slides/slide126.xml"/><Relationship Id="rId213" Type="http://schemas.openxmlformats.org/officeDocument/2006/relationships/slide" Target="slides/slide125.xml"/><Relationship Id="rId212" Type="http://schemas.openxmlformats.org/officeDocument/2006/relationships/slide" Target="slides/slide124.xml"/><Relationship Id="rId211" Type="http://schemas.openxmlformats.org/officeDocument/2006/relationships/slide" Target="slides/slide123.xml"/><Relationship Id="rId210" Type="http://schemas.openxmlformats.org/officeDocument/2006/relationships/slide" Target="slides/slide122.xml"/><Relationship Id="rId21" Type="http://schemas.openxmlformats.org/officeDocument/2006/relationships/slideMaster" Target="slideMasters/slideMaster20.xml"/><Relationship Id="rId209" Type="http://schemas.openxmlformats.org/officeDocument/2006/relationships/slide" Target="slides/slide121.xml"/><Relationship Id="rId208" Type="http://schemas.openxmlformats.org/officeDocument/2006/relationships/slide" Target="slides/slide120.xml"/><Relationship Id="rId207" Type="http://schemas.openxmlformats.org/officeDocument/2006/relationships/slide" Target="slides/slide119.xml"/><Relationship Id="rId206" Type="http://schemas.openxmlformats.org/officeDocument/2006/relationships/slide" Target="slides/slide118.xml"/><Relationship Id="rId205" Type="http://schemas.openxmlformats.org/officeDocument/2006/relationships/slide" Target="slides/slide117.xml"/><Relationship Id="rId204" Type="http://schemas.openxmlformats.org/officeDocument/2006/relationships/slide" Target="slides/slide116.xml"/><Relationship Id="rId203" Type="http://schemas.openxmlformats.org/officeDocument/2006/relationships/slide" Target="slides/slide115.xml"/><Relationship Id="rId202" Type="http://schemas.openxmlformats.org/officeDocument/2006/relationships/slide" Target="slides/slide114.xml"/><Relationship Id="rId201" Type="http://schemas.openxmlformats.org/officeDocument/2006/relationships/slide" Target="slides/slide113.xml"/><Relationship Id="rId200" Type="http://schemas.openxmlformats.org/officeDocument/2006/relationships/slide" Target="slides/slide112.xml"/><Relationship Id="rId20" Type="http://schemas.openxmlformats.org/officeDocument/2006/relationships/slideMaster" Target="slideMasters/slideMaster19.xml"/><Relationship Id="rId2" Type="http://schemas.openxmlformats.org/officeDocument/2006/relationships/theme" Target="theme/theme1.xml"/><Relationship Id="rId199" Type="http://schemas.openxmlformats.org/officeDocument/2006/relationships/slide" Target="slides/slide111.xml"/><Relationship Id="rId198" Type="http://schemas.openxmlformats.org/officeDocument/2006/relationships/slide" Target="slides/slide110.xml"/><Relationship Id="rId197" Type="http://schemas.openxmlformats.org/officeDocument/2006/relationships/slide" Target="slides/slide109.xml"/><Relationship Id="rId196" Type="http://schemas.openxmlformats.org/officeDocument/2006/relationships/slide" Target="slides/slide108.xml"/><Relationship Id="rId195" Type="http://schemas.openxmlformats.org/officeDocument/2006/relationships/slide" Target="slides/slide107.xml"/><Relationship Id="rId194" Type="http://schemas.openxmlformats.org/officeDocument/2006/relationships/slide" Target="slides/slide106.xml"/><Relationship Id="rId193" Type="http://schemas.openxmlformats.org/officeDocument/2006/relationships/slide" Target="slides/slide105.xml"/><Relationship Id="rId192" Type="http://schemas.openxmlformats.org/officeDocument/2006/relationships/slide" Target="slides/slide104.xml"/><Relationship Id="rId191" Type="http://schemas.openxmlformats.org/officeDocument/2006/relationships/slide" Target="slides/slide103.xml"/><Relationship Id="rId190" Type="http://schemas.openxmlformats.org/officeDocument/2006/relationships/slide" Target="slides/slide102.xml"/><Relationship Id="rId19" Type="http://schemas.openxmlformats.org/officeDocument/2006/relationships/slideMaster" Target="slideMasters/slideMaster18.xml"/><Relationship Id="rId189" Type="http://schemas.openxmlformats.org/officeDocument/2006/relationships/slide" Target="slides/slide101.xml"/><Relationship Id="rId188" Type="http://schemas.openxmlformats.org/officeDocument/2006/relationships/slide" Target="slides/slide100.xml"/><Relationship Id="rId187" Type="http://schemas.openxmlformats.org/officeDocument/2006/relationships/slide" Target="slides/slide99.xml"/><Relationship Id="rId186" Type="http://schemas.openxmlformats.org/officeDocument/2006/relationships/slide" Target="slides/slide98.xml"/><Relationship Id="rId185" Type="http://schemas.openxmlformats.org/officeDocument/2006/relationships/slide" Target="slides/slide97.xml"/><Relationship Id="rId184" Type="http://schemas.openxmlformats.org/officeDocument/2006/relationships/slide" Target="slides/slide96.xml"/><Relationship Id="rId183" Type="http://schemas.openxmlformats.org/officeDocument/2006/relationships/slide" Target="slides/slide95.xml"/><Relationship Id="rId182" Type="http://schemas.openxmlformats.org/officeDocument/2006/relationships/slide" Target="slides/slide94.xml"/><Relationship Id="rId181" Type="http://schemas.openxmlformats.org/officeDocument/2006/relationships/slide" Target="slides/slide93.xml"/><Relationship Id="rId180" Type="http://schemas.openxmlformats.org/officeDocument/2006/relationships/slide" Target="slides/slide92.xml"/><Relationship Id="rId18" Type="http://schemas.openxmlformats.org/officeDocument/2006/relationships/slideMaster" Target="slideMasters/slideMaster17.xml"/><Relationship Id="rId179" Type="http://schemas.openxmlformats.org/officeDocument/2006/relationships/slide" Target="slides/slide91.xml"/><Relationship Id="rId178" Type="http://schemas.openxmlformats.org/officeDocument/2006/relationships/slide" Target="slides/slide90.xml"/><Relationship Id="rId177" Type="http://schemas.openxmlformats.org/officeDocument/2006/relationships/slide" Target="slides/slide89.xml"/><Relationship Id="rId176" Type="http://schemas.openxmlformats.org/officeDocument/2006/relationships/slide" Target="slides/slide88.xml"/><Relationship Id="rId175" Type="http://schemas.openxmlformats.org/officeDocument/2006/relationships/slide" Target="slides/slide87.xml"/><Relationship Id="rId174" Type="http://schemas.openxmlformats.org/officeDocument/2006/relationships/slide" Target="slides/slide86.xml"/><Relationship Id="rId173" Type="http://schemas.openxmlformats.org/officeDocument/2006/relationships/slide" Target="slides/slide85.xml"/><Relationship Id="rId172" Type="http://schemas.openxmlformats.org/officeDocument/2006/relationships/slide" Target="slides/slide84.xml"/><Relationship Id="rId171" Type="http://schemas.openxmlformats.org/officeDocument/2006/relationships/slide" Target="slides/slide83.xml"/><Relationship Id="rId170" Type="http://schemas.openxmlformats.org/officeDocument/2006/relationships/slide" Target="slides/slide82.xml"/><Relationship Id="rId17" Type="http://schemas.openxmlformats.org/officeDocument/2006/relationships/slideMaster" Target="slideMasters/slideMaster16.xml"/><Relationship Id="rId169" Type="http://schemas.openxmlformats.org/officeDocument/2006/relationships/slide" Target="slides/slide81.xml"/><Relationship Id="rId168" Type="http://schemas.openxmlformats.org/officeDocument/2006/relationships/slide" Target="slides/slide80.xml"/><Relationship Id="rId167" Type="http://schemas.openxmlformats.org/officeDocument/2006/relationships/slide" Target="slides/slide79.xml"/><Relationship Id="rId166" Type="http://schemas.openxmlformats.org/officeDocument/2006/relationships/slide" Target="slides/slide78.xml"/><Relationship Id="rId165" Type="http://schemas.openxmlformats.org/officeDocument/2006/relationships/slide" Target="slides/slide77.xml"/><Relationship Id="rId164" Type="http://schemas.openxmlformats.org/officeDocument/2006/relationships/slide" Target="slides/slide76.xml"/><Relationship Id="rId163" Type="http://schemas.openxmlformats.org/officeDocument/2006/relationships/slide" Target="slides/slide75.xml"/><Relationship Id="rId162" Type="http://schemas.openxmlformats.org/officeDocument/2006/relationships/slide" Target="slides/slide74.xml"/><Relationship Id="rId161" Type="http://schemas.openxmlformats.org/officeDocument/2006/relationships/slide" Target="slides/slide73.xml"/><Relationship Id="rId160" Type="http://schemas.openxmlformats.org/officeDocument/2006/relationships/slide" Target="slides/slide72.xml"/><Relationship Id="rId16" Type="http://schemas.openxmlformats.org/officeDocument/2006/relationships/slideMaster" Target="slideMasters/slideMaster15.xml"/><Relationship Id="rId159" Type="http://schemas.openxmlformats.org/officeDocument/2006/relationships/slide" Target="slides/slide71.xml"/><Relationship Id="rId158" Type="http://schemas.openxmlformats.org/officeDocument/2006/relationships/slide" Target="slides/slide70.xml"/><Relationship Id="rId157" Type="http://schemas.openxmlformats.org/officeDocument/2006/relationships/slide" Target="slides/slide69.xml"/><Relationship Id="rId156" Type="http://schemas.openxmlformats.org/officeDocument/2006/relationships/slide" Target="slides/slide68.xml"/><Relationship Id="rId155" Type="http://schemas.openxmlformats.org/officeDocument/2006/relationships/slide" Target="slides/slide67.xml"/><Relationship Id="rId154" Type="http://schemas.openxmlformats.org/officeDocument/2006/relationships/slide" Target="slides/slide66.xml"/><Relationship Id="rId153" Type="http://schemas.openxmlformats.org/officeDocument/2006/relationships/slide" Target="slides/slide65.xml"/><Relationship Id="rId152" Type="http://schemas.openxmlformats.org/officeDocument/2006/relationships/slide" Target="slides/slide64.xml"/><Relationship Id="rId151" Type="http://schemas.openxmlformats.org/officeDocument/2006/relationships/slide" Target="slides/slide63.xml"/><Relationship Id="rId150" Type="http://schemas.openxmlformats.org/officeDocument/2006/relationships/slide" Target="slides/slide62.xml"/><Relationship Id="rId15" Type="http://schemas.openxmlformats.org/officeDocument/2006/relationships/slideMaster" Target="slideMasters/slideMaster14.xml"/><Relationship Id="rId149" Type="http://schemas.openxmlformats.org/officeDocument/2006/relationships/slide" Target="slides/slide61.xml"/><Relationship Id="rId148" Type="http://schemas.openxmlformats.org/officeDocument/2006/relationships/slide" Target="slides/slide60.xml"/><Relationship Id="rId147" Type="http://schemas.openxmlformats.org/officeDocument/2006/relationships/slide" Target="slides/slide59.xml"/><Relationship Id="rId146" Type="http://schemas.openxmlformats.org/officeDocument/2006/relationships/slide" Target="slides/slide58.xml"/><Relationship Id="rId145" Type="http://schemas.openxmlformats.org/officeDocument/2006/relationships/slide" Target="slides/slide57.xml"/><Relationship Id="rId144" Type="http://schemas.openxmlformats.org/officeDocument/2006/relationships/slide" Target="slides/slide56.xml"/><Relationship Id="rId143" Type="http://schemas.openxmlformats.org/officeDocument/2006/relationships/slide" Target="slides/slide55.xml"/><Relationship Id="rId142" Type="http://schemas.openxmlformats.org/officeDocument/2006/relationships/slide" Target="slides/slide54.xml"/><Relationship Id="rId141" Type="http://schemas.openxmlformats.org/officeDocument/2006/relationships/slide" Target="slides/slide53.xml"/><Relationship Id="rId140" Type="http://schemas.openxmlformats.org/officeDocument/2006/relationships/slide" Target="slides/slide52.xml"/><Relationship Id="rId14" Type="http://schemas.openxmlformats.org/officeDocument/2006/relationships/slideMaster" Target="slideMasters/slideMaster13.xml"/><Relationship Id="rId139" Type="http://schemas.openxmlformats.org/officeDocument/2006/relationships/slide" Target="slides/slide51.xml"/><Relationship Id="rId138" Type="http://schemas.openxmlformats.org/officeDocument/2006/relationships/slide" Target="slides/slide50.xml"/><Relationship Id="rId137" Type="http://schemas.openxmlformats.org/officeDocument/2006/relationships/slide" Target="slides/slide49.xml"/><Relationship Id="rId136" Type="http://schemas.openxmlformats.org/officeDocument/2006/relationships/slide" Target="slides/slide48.xml"/><Relationship Id="rId135" Type="http://schemas.openxmlformats.org/officeDocument/2006/relationships/slide" Target="slides/slide47.xml"/><Relationship Id="rId134" Type="http://schemas.openxmlformats.org/officeDocument/2006/relationships/slide" Target="slides/slide46.xml"/><Relationship Id="rId133" Type="http://schemas.openxmlformats.org/officeDocument/2006/relationships/slide" Target="slides/slide45.xml"/><Relationship Id="rId132" Type="http://schemas.openxmlformats.org/officeDocument/2006/relationships/slide" Target="slides/slide44.xml"/><Relationship Id="rId131" Type="http://schemas.openxmlformats.org/officeDocument/2006/relationships/slide" Target="slides/slide43.xml"/><Relationship Id="rId130" Type="http://schemas.openxmlformats.org/officeDocument/2006/relationships/slide" Target="slides/slide42.xml"/><Relationship Id="rId13" Type="http://schemas.openxmlformats.org/officeDocument/2006/relationships/slideMaster" Target="slideMasters/slideMaster12.xml"/><Relationship Id="rId129" Type="http://schemas.openxmlformats.org/officeDocument/2006/relationships/slide" Target="slides/slide41.xml"/><Relationship Id="rId128" Type="http://schemas.openxmlformats.org/officeDocument/2006/relationships/slide" Target="slides/slide40.xml"/><Relationship Id="rId127" Type="http://schemas.openxmlformats.org/officeDocument/2006/relationships/slide" Target="slides/slide39.xml"/><Relationship Id="rId126" Type="http://schemas.openxmlformats.org/officeDocument/2006/relationships/slide" Target="slides/slide38.xml"/><Relationship Id="rId125" Type="http://schemas.openxmlformats.org/officeDocument/2006/relationships/slide" Target="slides/slide37.xml"/><Relationship Id="rId124" Type="http://schemas.openxmlformats.org/officeDocument/2006/relationships/slide" Target="slides/slide36.xml"/><Relationship Id="rId123" Type="http://schemas.openxmlformats.org/officeDocument/2006/relationships/slide" Target="slides/slide35.xml"/><Relationship Id="rId122" Type="http://schemas.openxmlformats.org/officeDocument/2006/relationships/slide" Target="slides/slide34.xml"/><Relationship Id="rId121" Type="http://schemas.openxmlformats.org/officeDocument/2006/relationships/slide" Target="slides/slide33.xml"/><Relationship Id="rId120" Type="http://schemas.openxmlformats.org/officeDocument/2006/relationships/slide" Target="slides/slide32.xml"/><Relationship Id="rId12" Type="http://schemas.openxmlformats.org/officeDocument/2006/relationships/slideMaster" Target="slideMasters/slideMaster11.xml"/><Relationship Id="rId119" Type="http://schemas.openxmlformats.org/officeDocument/2006/relationships/slide" Target="slides/slide31.xml"/><Relationship Id="rId118" Type="http://schemas.openxmlformats.org/officeDocument/2006/relationships/slide" Target="slides/slide30.xml"/><Relationship Id="rId117" Type="http://schemas.openxmlformats.org/officeDocument/2006/relationships/slide" Target="slides/slide29.xml"/><Relationship Id="rId116" Type="http://schemas.openxmlformats.org/officeDocument/2006/relationships/slide" Target="slides/slide28.xml"/><Relationship Id="rId115" Type="http://schemas.openxmlformats.org/officeDocument/2006/relationships/slide" Target="slides/slide27.xml"/><Relationship Id="rId114" Type="http://schemas.openxmlformats.org/officeDocument/2006/relationships/slide" Target="slides/slide26.xml"/><Relationship Id="rId113" Type="http://schemas.openxmlformats.org/officeDocument/2006/relationships/slide" Target="slides/slide25.xml"/><Relationship Id="rId112" Type="http://schemas.openxmlformats.org/officeDocument/2006/relationships/slide" Target="slides/slide24.xml"/><Relationship Id="rId111" Type="http://schemas.openxmlformats.org/officeDocument/2006/relationships/slide" Target="slides/slide23.xml"/><Relationship Id="rId110" Type="http://schemas.openxmlformats.org/officeDocument/2006/relationships/slide" Target="slides/slide22.xml"/><Relationship Id="rId11" Type="http://schemas.openxmlformats.org/officeDocument/2006/relationships/slideMaster" Target="slideMasters/slideMaster10.xml"/><Relationship Id="rId109" Type="http://schemas.openxmlformats.org/officeDocument/2006/relationships/slide" Target="slides/slide21.xml"/><Relationship Id="rId108" Type="http://schemas.openxmlformats.org/officeDocument/2006/relationships/slide" Target="slides/slide20.xml"/><Relationship Id="rId107" Type="http://schemas.openxmlformats.org/officeDocument/2006/relationships/slide" Target="slides/slide19.xml"/><Relationship Id="rId106" Type="http://schemas.openxmlformats.org/officeDocument/2006/relationships/slide" Target="slides/slide18.xml"/><Relationship Id="rId105" Type="http://schemas.openxmlformats.org/officeDocument/2006/relationships/slide" Target="slides/slide17.xml"/><Relationship Id="rId104" Type="http://schemas.openxmlformats.org/officeDocument/2006/relationships/slide" Target="slides/slide16.xml"/><Relationship Id="rId103" Type="http://schemas.openxmlformats.org/officeDocument/2006/relationships/slide" Target="slides/slide15.xml"/><Relationship Id="rId102" Type="http://schemas.openxmlformats.org/officeDocument/2006/relationships/notesMaster" Target="notesMasters/notesMaster1.xml"/><Relationship Id="rId101" Type="http://schemas.openxmlformats.org/officeDocument/2006/relationships/slide" Target="slides/slide14.xml"/><Relationship Id="rId100" Type="http://schemas.openxmlformats.org/officeDocument/2006/relationships/slide" Target="slides/slide13.xml"/><Relationship Id="rId10" Type="http://schemas.openxmlformats.org/officeDocument/2006/relationships/slideMaster" Target="slideMasters/slideMaster9.xml"/><Relationship Id="rId1" Type="http://schemas.openxmlformats.org/officeDocument/2006/relationships/slideMaster" Target="slideMasters/slideMaster1.xml"/></Relationships>
</file>

<file path=ppt/drawings/_rels/vmlDrawing1.vml.rels><?xml version="1.0" encoding="UTF-8" standalone="yes"?>
<Relationships xmlns="http://schemas.openxmlformats.org/package/2006/relationships"><Relationship Id="rId5" Type="http://schemas.openxmlformats.org/officeDocument/2006/relationships/image" Target="../media/image8.wmf"/><Relationship Id="rId4" Type="http://schemas.openxmlformats.org/officeDocument/2006/relationships/image" Target="../media/image7.emf"/><Relationship Id="rId3" Type="http://schemas.openxmlformats.org/officeDocument/2006/relationships/image" Target="../media/image6.emf"/><Relationship Id="rId2" Type="http://schemas.openxmlformats.org/officeDocument/2006/relationships/image" Target="../media/image5.emf"/><Relationship Id="rId1" Type="http://schemas.openxmlformats.org/officeDocument/2006/relationships/image" Target="../media/image4.emf"/></Relationships>
</file>

<file path=ppt/drawings/_rels/vmlDrawing2.vml.rels><?xml version="1.0" encoding="UTF-8" standalone="yes"?>
<Relationships xmlns="http://schemas.openxmlformats.org/package/2006/relationships"><Relationship Id="rId4" Type="http://schemas.openxmlformats.org/officeDocument/2006/relationships/image" Target="../media/image12.emf"/><Relationship Id="rId3" Type="http://schemas.openxmlformats.org/officeDocument/2006/relationships/image" Target="../media/image11.wmf"/><Relationship Id="rId2" Type="http://schemas.openxmlformats.org/officeDocument/2006/relationships/image" Target="../media/image10.wmf"/><Relationship Id="rId1" Type="http://schemas.openxmlformats.org/officeDocument/2006/relationships/image" Target="../media/image9.emf"/></Relationships>
</file>

<file path=ppt/drawings/_rels/vmlDrawing3.vml.rels><?xml version="1.0" encoding="UTF-8" standalone="yes"?>
<Relationships xmlns="http://schemas.openxmlformats.org/package/2006/relationships"><Relationship Id="rId5" Type="http://schemas.openxmlformats.org/officeDocument/2006/relationships/image" Target="../media/image18.emf"/><Relationship Id="rId4" Type="http://schemas.openxmlformats.org/officeDocument/2006/relationships/image" Target="../media/image17.emf"/><Relationship Id="rId3" Type="http://schemas.openxmlformats.org/officeDocument/2006/relationships/image" Target="../media/image16.emf"/><Relationship Id="rId2" Type="http://schemas.openxmlformats.org/officeDocument/2006/relationships/image" Target="../media/image15.emf"/><Relationship Id="rId1" Type="http://schemas.openxmlformats.org/officeDocument/2006/relationships/image" Target="../media/image14.emf"/></Relationships>
</file>

<file path=ppt/drawings/_rels/vmlDrawing4.vml.rels><?xml version="1.0" encoding="UTF-8" standalone="yes"?>
<Relationships xmlns="http://schemas.openxmlformats.org/package/2006/relationships"><Relationship Id="rId4" Type="http://schemas.openxmlformats.org/officeDocument/2006/relationships/image" Target="../media/image23.emf"/><Relationship Id="rId3" Type="http://schemas.openxmlformats.org/officeDocument/2006/relationships/image" Target="../media/image22.emf"/><Relationship Id="rId2" Type="http://schemas.openxmlformats.org/officeDocument/2006/relationships/image" Target="../media/image21.emf"/><Relationship Id="rId1" Type="http://schemas.openxmlformats.org/officeDocument/2006/relationships/image" Target="../media/image20.emf"/></Relationships>
</file>

<file path=ppt/drawings/_rels/vmlDrawing5.vml.rels><?xml version="1.0" encoding="UTF-8" standalone="yes"?>
<Relationships xmlns="http://schemas.openxmlformats.org/package/2006/relationships"><Relationship Id="rId5" Type="http://schemas.openxmlformats.org/officeDocument/2006/relationships/image" Target="../media/image28.emf"/><Relationship Id="rId4" Type="http://schemas.openxmlformats.org/officeDocument/2006/relationships/image" Target="../media/image27.emf"/><Relationship Id="rId3" Type="http://schemas.openxmlformats.org/officeDocument/2006/relationships/image" Target="../media/image26.emf"/><Relationship Id="rId2" Type="http://schemas.openxmlformats.org/officeDocument/2006/relationships/image" Target="../media/image25.emf"/><Relationship Id="rId1" Type="http://schemas.openxmlformats.org/officeDocument/2006/relationships/image" Target="../media/image24.emf"/></Relationships>
</file>

<file path=ppt/drawings/_rels/vmlDrawing6.vml.rels><?xml version="1.0" encoding="UTF-8" standalone="yes"?>
<Relationships xmlns="http://schemas.openxmlformats.org/package/2006/relationships"><Relationship Id="rId5" Type="http://schemas.openxmlformats.org/officeDocument/2006/relationships/image" Target="../media/image33.wmf"/><Relationship Id="rId4" Type="http://schemas.openxmlformats.org/officeDocument/2006/relationships/image" Target="../media/image32.wmf"/><Relationship Id="rId3" Type="http://schemas.openxmlformats.org/officeDocument/2006/relationships/image" Target="../media/image31.wmf"/><Relationship Id="rId2" Type="http://schemas.openxmlformats.org/officeDocument/2006/relationships/image" Target="../media/image30.wmf"/><Relationship Id="rId1" Type="http://schemas.openxmlformats.org/officeDocument/2006/relationships/image" Target="../media/image29.w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image" Target="../media/image35.emf"/><Relationship Id="rId1" Type="http://schemas.openxmlformats.org/officeDocument/2006/relationships/image" Target="../media/image34.emf"/></Relationships>
</file>

<file path=ppt/drawings/_rels/vmlDrawing8.vml.rels><?xml version="1.0" encoding="UTF-8" standalone="yes"?>
<Relationships xmlns="http://schemas.openxmlformats.org/package/2006/relationships"><Relationship Id="rId2" Type="http://schemas.openxmlformats.org/officeDocument/2006/relationships/image" Target="../media/image38.emf"/><Relationship Id="rId1" Type="http://schemas.openxmlformats.org/officeDocument/2006/relationships/image" Target="../media/image37.emf"/></Relationships>
</file>

<file path=ppt/drawings/_rels/vmlDrawing9.vml.rels><?xml version="1.0" encoding="UTF-8" standalone="yes"?>
<Relationships xmlns="http://schemas.openxmlformats.org/package/2006/relationships"><Relationship Id="rId5" Type="http://schemas.openxmlformats.org/officeDocument/2006/relationships/image" Target="../media/image43.wmf"/><Relationship Id="rId4" Type="http://schemas.openxmlformats.org/officeDocument/2006/relationships/image" Target="../media/image42.wmf"/><Relationship Id="rId3" Type="http://schemas.openxmlformats.org/officeDocument/2006/relationships/image" Target="../media/image41.wmf"/><Relationship Id="rId2" Type="http://schemas.openxmlformats.org/officeDocument/2006/relationships/image" Target="../media/image40.wmf"/><Relationship Id="rId1" Type="http://schemas.openxmlformats.org/officeDocument/2006/relationships/image" Target="../media/image39.wmf"/></Relationships>
</file>

<file path=ppt/drawings/_rels/vmlDrawing10.vml.rels><?xml version="1.0" encoding="UTF-8" standalone="yes"?>
<Relationships xmlns="http://schemas.openxmlformats.org/package/2006/relationships"><Relationship Id="rId2" Type="http://schemas.openxmlformats.org/officeDocument/2006/relationships/image" Target="../media/image45.wmf"/><Relationship Id="rId1" Type="http://schemas.openxmlformats.org/officeDocument/2006/relationships/image" Target="../media/image44.wmf"/></Relationships>
</file>

<file path=ppt/drawings/_rels/vmlDrawing11.vml.rels><?xml version="1.0" encoding="UTF-8" standalone="yes"?>
<Relationships xmlns="http://schemas.openxmlformats.org/package/2006/relationships"><Relationship Id="rId9" Type="http://schemas.openxmlformats.org/officeDocument/2006/relationships/image" Target="../media/image54.emf"/><Relationship Id="rId8" Type="http://schemas.openxmlformats.org/officeDocument/2006/relationships/image" Target="../media/image53.emf"/><Relationship Id="rId7" Type="http://schemas.openxmlformats.org/officeDocument/2006/relationships/image" Target="../media/image52.emf"/><Relationship Id="rId6" Type="http://schemas.openxmlformats.org/officeDocument/2006/relationships/image" Target="../media/image51.emf"/><Relationship Id="rId5" Type="http://schemas.openxmlformats.org/officeDocument/2006/relationships/image" Target="../media/image50.emf"/><Relationship Id="rId4" Type="http://schemas.openxmlformats.org/officeDocument/2006/relationships/image" Target="../media/image49.emf"/><Relationship Id="rId3" Type="http://schemas.openxmlformats.org/officeDocument/2006/relationships/image" Target="../media/image48.emf"/><Relationship Id="rId2" Type="http://schemas.openxmlformats.org/officeDocument/2006/relationships/image" Target="../media/image47.emf"/><Relationship Id="rId12" Type="http://schemas.openxmlformats.org/officeDocument/2006/relationships/image" Target="../media/image57.emf"/><Relationship Id="rId11" Type="http://schemas.openxmlformats.org/officeDocument/2006/relationships/image" Target="../media/image56.wmf"/><Relationship Id="rId10" Type="http://schemas.openxmlformats.org/officeDocument/2006/relationships/image" Target="../media/image55.wmf"/><Relationship Id="rId1" Type="http://schemas.openxmlformats.org/officeDocument/2006/relationships/image" Target="../media/image46.emf"/></Relationships>
</file>

<file path=ppt/drawings/_rels/vmlDrawing12.vml.rels><?xml version="1.0" encoding="UTF-8" standalone="yes"?>
<Relationships xmlns="http://schemas.openxmlformats.org/package/2006/relationships"><Relationship Id="rId5" Type="http://schemas.openxmlformats.org/officeDocument/2006/relationships/image" Target="../media/image62.emf"/><Relationship Id="rId4" Type="http://schemas.openxmlformats.org/officeDocument/2006/relationships/image" Target="../media/image61.emf"/><Relationship Id="rId3" Type="http://schemas.openxmlformats.org/officeDocument/2006/relationships/image" Target="../media/image60.emf"/><Relationship Id="rId2" Type="http://schemas.openxmlformats.org/officeDocument/2006/relationships/image" Target="../media/image59.emf"/><Relationship Id="rId1" Type="http://schemas.openxmlformats.org/officeDocument/2006/relationships/image" Target="../media/image58.emf"/></Relationships>
</file>

<file path=ppt/drawings/_rels/vmlDrawing13.vml.rels><?xml version="1.0" encoding="UTF-8" standalone="yes"?>
<Relationships xmlns="http://schemas.openxmlformats.org/package/2006/relationships"><Relationship Id="rId6" Type="http://schemas.openxmlformats.org/officeDocument/2006/relationships/image" Target="../media/image68.emf"/><Relationship Id="rId5" Type="http://schemas.openxmlformats.org/officeDocument/2006/relationships/image" Target="../media/image67.emf"/><Relationship Id="rId4" Type="http://schemas.openxmlformats.org/officeDocument/2006/relationships/image" Target="../media/image66.emf"/><Relationship Id="rId3" Type="http://schemas.openxmlformats.org/officeDocument/2006/relationships/image" Target="../media/image65.emf"/><Relationship Id="rId2" Type="http://schemas.openxmlformats.org/officeDocument/2006/relationships/image" Target="../media/image64.emf"/><Relationship Id="rId1" Type="http://schemas.openxmlformats.org/officeDocument/2006/relationships/image" Target="../media/image63.emf"/></Relationships>
</file>

<file path=ppt/drawings/_rels/vmlDrawing14.vml.rels><?xml version="1.0" encoding="UTF-8" standalone="yes"?>
<Relationships xmlns="http://schemas.openxmlformats.org/package/2006/relationships"><Relationship Id="rId9" Type="http://schemas.openxmlformats.org/officeDocument/2006/relationships/image" Target="../media/image77.emf"/><Relationship Id="rId8" Type="http://schemas.openxmlformats.org/officeDocument/2006/relationships/image" Target="../media/image76.emf"/><Relationship Id="rId7" Type="http://schemas.openxmlformats.org/officeDocument/2006/relationships/image" Target="../media/image75.emf"/><Relationship Id="rId6" Type="http://schemas.openxmlformats.org/officeDocument/2006/relationships/image" Target="../media/image74.emf"/><Relationship Id="rId5" Type="http://schemas.openxmlformats.org/officeDocument/2006/relationships/image" Target="../media/image73.emf"/><Relationship Id="rId4" Type="http://schemas.openxmlformats.org/officeDocument/2006/relationships/image" Target="../media/image72.emf"/><Relationship Id="rId3" Type="http://schemas.openxmlformats.org/officeDocument/2006/relationships/image" Target="../media/image71.emf"/><Relationship Id="rId2" Type="http://schemas.openxmlformats.org/officeDocument/2006/relationships/image" Target="../media/image70.emf"/><Relationship Id="rId1" Type="http://schemas.openxmlformats.org/officeDocument/2006/relationships/image" Target="../media/image69.emf"/></Relationships>
</file>

<file path=ppt/drawings/_rels/vmlDrawing15.vml.rels><?xml version="1.0" encoding="UTF-8" standalone="yes"?>
<Relationships xmlns="http://schemas.openxmlformats.org/package/2006/relationships"><Relationship Id="rId5" Type="http://schemas.openxmlformats.org/officeDocument/2006/relationships/image" Target="../media/image82.emf"/><Relationship Id="rId4" Type="http://schemas.openxmlformats.org/officeDocument/2006/relationships/image" Target="../media/image81.emf"/><Relationship Id="rId3" Type="http://schemas.openxmlformats.org/officeDocument/2006/relationships/image" Target="../media/image80.emf"/><Relationship Id="rId2" Type="http://schemas.openxmlformats.org/officeDocument/2006/relationships/image" Target="../media/image79.emf"/><Relationship Id="rId1" Type="http://schemas.openxmlformats.org/officeDocument/2006/relationships/image" Target="../media/image78.emf"/></Relationships>
</file>

<file path=ppt/drawings/_rels/vmlDrawing16.vml.rels><?xml version="1.0" encoding="UTF-8" standalone="yes"?>
<Relationships xmlns="http://schemas.openxmlformats.org/package/2006/relationships"><Relationship Id="rId9" Type="http://schemas.openxmlformats.org/officeDocument/2006/relationships/image" Target="../media/image91.emf"/><Relationship Id="rId8" Type="http://schemas.openxmlformats.org/officeDocument/2006/relationships/image" Target="../media/image90.emf"/><Relationship Id="rId7" Type="http://schemas.openxmlformats.org/officeDocument/2006/relationships/image" Target="../media/image89.emf"/><Relationship Id="rId6" Type="http://schemas.openxmlformats.org/officeDocument/2006/relationships/image" Target="../media/image88.emf"/><Relationship Id="rId5" Type="http://schemas.openxmlformats.org/officeDocument/2006/relationships/image" Target="../media/image87.emf"/><Relationship Id="rId4" Type="http://schemas.openxmlformats.org/officeDocument/2006/relationships/image" Target="../media/image86.emf"/><Relationship Id="rId3" Type="http://schemas.openxmlformats.org/officeDocument/2006/relationships/image" Target="../media/image85.emf"/><Relationship Id="rId2" Type="http://schemas.openxmlformats.org/officeDocument/2006/relationships/image" Target="../media/image84.emf"/><Relationship Id="rId1" Type="http://schemas.openxmlformats.org/officeDocument/2006/relationships/image" Target="../media/image83.emf"/></Relationships>
</file>

<file path=ppt/drawings/_rels/vmlDrawing17.vml.rels><?xml version="1.0" encoding="UTF-8" standalone="yes"?>
<Relationships xmlns="http://schemas.openxmlformats.org/package/2006/relationships"><Relationship Id="rId2" Type="http://schemas.openxmlformats.org/officeDocument/2006/relationships/image" Target="../media/image93.emf"/><Relationship Id="rId1" Type="http://schemas.openxmlformats.org/officeDocument/2006/relationships/image" Target="../media/image92.emf"/></Relationships>
</file>

<file path=ppt/drawings/_rels/vmlDrawing18.vml.rels><?xml version="1.0" encoding="UTF-8" standalone="yes"?>
<Relationships xmlns="http://schemas.openxmlformats.org/package/2006/relationships"><Relationship Id="rId5" Type="http://schemas.openxmlformats.org/officeDocument/2006/relationships/image" Target="../media/image100.wmf"/><Relationship Id="rId4" Type="http://schemas.openxmlformats.org/officeDocument/2006/relationships/image" Target="../media/image99.emf"/><Relationship Id="rId3" Type="http://schemas.openxmlformats.org/officeDocument/2006/relationships/image" Target="../media/image98.emf"/><Relationship Id="rId2" Type="http://schemas.openxmlformats.org/officeDocument/2006/relationships/image" Target="../media/image97.emf"/><Relationship Id="rId1" Type="http://schemas.openxmlformats.org/officeDocument/2006/relationships/image" Target="../media/image96.emf"/></Relationships>
</file>

<file path=ppt/drawings/_rels/vmlDrawing19.v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emf"/><Relationship Id="rId2" Type="http://schemas.openxmlformats.org/officeDocument/2006/relationships/image" Target="../media/image102.emf"/><Relationship Id="rId1" Type="http://schemas.openxmlformats.org/officeDocument/2006/relationships/image" Target="../media/image101.emf"/></Relationships>
</file>

<file path=ppt/drawings/_rels/vmlDrawing20.vml.rels><?xml version="1.0" encoding="UTF-8" standalone="yes"?>
<Relationships xmlns="http://schemas.openxmlformats.org/package/2006/relationships"><Relationship Id="rId5" Type="http://schemas.openxmlformats.org/officeDocument/2006/relationships/image" Target="../media/image108.wmf"/><Relationship Id="rId4" Type="http://schemas.openxmlformats.org/officeDocument/2006/relationships/image" Target="../media/image107.wmf"/><Relationship Id="rId3" Type="http://schemas.openxmlformats.org/officeDocument/2006/relationships/image" Target="../media/image106.emf"/><Relationship Id="rId2" Type="http://schemas.openxmlformats.org/officeDocument/2006/relationships/image" Target="../media/image105.emf"/><Relationship Id="rId1" Type="http://schemas.openxmlformats.org/officeDocument/2006/relationships/image" Target="../media/image104.wmf"/></Relationships>
</file>

<file path=ppt/drawings/_rels/vmlDrawing2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10.emf"/><Relationship Id="rId1" Type="http://schemas.openxmlformats.org/officeDocument/2006/relationships/image" Target="../media/image109.wmf"/></Relationships>
</file>

<file path=ppt/drawings/_rels/vmlDrawing2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wmf"/><Relationship Id="rId2" Type="http://schemas.openxmlformats.org/officeDocument/2006/relationships/image" Target="../media/image112.wmf"/><Relationship Id="rId1" Type="http://schemas.openxmlformats.org/officeDocument/2006/relationships/image" Target="../media/image111.w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3.emf"/></Relationships>
</file>

<file path=ppt/drawings/_rels/vmlDrawing24.vml.rels><?xml version="1.0" encoding="UTF-8" standalone="yes"?>
<Relationships xmlns="http://schemas.openxmlformats.org/package/2006/relationships"><Relationship Id="rId5" Type="http://schemas.openxmlformats.org/officeDocument/2006/relationships/image" Target="../media/image118.emf"/><Relationship Id="rId4" Type="http://schemas.openxmlformats.org/officeDocument/2006/relationships/image" Target="../media/image117.emf"/><Relationship Id="rId3" Type="http://schemas.openxmlformats.org/officeDocument/2006/relationships/image" Target="../media/image116.emf"/><Relationship Id="rId2" Type="http://schemas.openxmlformats.org/officeDocument/2006/relationships/image" Target="../media/image115.emf"/><Relationship Id="rId1" Type="http://schemas.openxmlformats.org/officeDocument/2006/relationships/image" Target="../media/image114.emf"/></Relationships>
</file>

<file path=ppt/drawings/_rels/vmlDrawing25.vml.rels><?xml version="1.0" encoding="UTF-8" standalone="yes"?>
<Relationships xmlns="http://schemas.openxmlformats.org/package/2006/relationships"><Relationship Id="rId4" Type="http://schemas.openxmlformats.org/officeDocument/2006/relationships/image" Target="../media/image122.emf"/><Relationship Id="rId3" Type="http://schemas.openxmlformats.org/officeDocument/2006/relationships/image" Target="../media/image121.emf"/><Relationship Id="rId2" Type="http://schemas.openxmlformats.org/officeDocument/2006/relationships/image" Target="../media/image120.emf"/><Relationship Id="rId1" Type="http://schemas.openxmlformats.org/officeDocument/2006/relationships/image" Target="../media/image119.emf"/></Relationships>
</file>

<file path=ppt/drawings/_rels/vmlDrawing26.vml.rels><?xml version="1.0" encoding="UTF-8" standalone="yes"?>
<Relationships xmlns="http://schemas.openxmlformats.org/package/2006/relationships"><Relationship Id="rId5" Type="http://schemas.openxmlformats.org/officeDocument/2006/relationships/image" Target="../media/image127.emf"/><Relationship Id="rId4" Type="http://schemas.openxmlformats.org/officeDocument/2006/relationships/image" Target="../media/image126.emf"/><Relationship Id="rId3" Type="http://schemas.openxmlformats.org/officeDocument/2006/relationships/image" Target="../media/image125.emf"/><Relationship Id="rId2" Type="http://schemas.openxmlformats.org/officeDocument/2006/relationships/image" Target="../media/image124.emf"/><Relationship Id="rId1" Type="http://schemas.openxmlformats.org/officeDocument/2006/relationships/image" Target="../media/image123.emf"/></Relationships>
</file>

<file path=ppt/drawings/_rels/vmlDrawing27.vml.rels><?xml version="1.0" encoding="UTF-8" standalone="yes"?>
<Relationships xmlns="http://schemas.openxmlformats.org/package/2006/relationships"><Relationship Id="rId5" Type="http://schemas.openxmlformats.org/officeDocument/2006/relationships/image" Target="../media/image132.emf"/><Relationship Id="rId4" Type="http://schemas.openxmlformats.org/officeDocument/2006/relationships/image" Target="../media/image131.emf"/><Relationship Id="rId3" Type="http://schemas.openxmlformats.org/officeDocument/2006/relationships/image" Target="../media/image130.emf"/><Relationship Id="rId2" Type="http://schemas.openxmlformats.org/officeDocument/2006/relationships/image" Target="../media/image129.emf"/><Relationship Id="rId1" Type="http://schemas.openxmlformats.org/officeDocument/2006/relationships/image" Target="../media/image128.emf"/></Relationships>
</file>

<file path=ppt/drawings/_rels/vmlDrawing28.vml.rels><?xml version="1.0" encoding="UTF-8" standalone="yes"?>
<Relationships xmlns="http://schemas.openxmlformats.org/package/2006/relationships"><Relationship Id="rId6" Type="http://schemas.openxmlformats.org/officeDocument/2006/relationships/image" Target="../media/image143.emf"/><Relationship Id="rId5" Type="http://schemas.openxmlformats.org/officeDocument/2006/relationships/image" Target="../media/image142.emf"/><Relationship Id="rId4" Type="http://schemas.openxmlformats.org/officeDocument/2006/relationships/image" Target="../media/image141.emf"/><Relationship Id="rId3" Type="http://schemas.openxmlformats.org/officeDocument/2006/relationships/image" Target="../media/image140.emf"/><Relationship Id="rId2" Type="http://schemas.openxmlformats.org/officeDocument/2006/relationships/image" Target="../media/image139.emf"/><Relationship Id="rId1" Type="http://schemas.openxmlformats.org/officeDocument/2006/relationships/image" Target="../media/image138.emf"/></Relationships>
</file>

<file path=ppt/drawings/_rels/vmlDrawing29.vml.rels><?xml version="1.0" encoding="UTF-8" standalone="yes"?>
<Relationships xmlns="http://schemas.openxmlformats.org/package/2006/relationships"><Relationship Id="rId9" Type="http://schemas.openxmlformats.org/officeDocument/2006/relationships/image" Target="../media/image152.emf"/><Relationship Id="rId8" Type="http://schemas.openxmlformats.org/officeDocument/2006/relationships/image" Target="../media/image151.emf"/><Relationship Id="rId7" Type="http://schemas.openxmlformats.org/officeDocument/2006/relationships/image" Target="../media/image150.emf"/><Relationship Id="rId6" Type="http://schemas.openxmlformats.org/officeDocument/2006/relationships/image" Target="../media/image149.emf"/><Relationship Id="rId5" Type="http://schemas.openxmlformats.org/officeDocument/2006/relationships/image" Target="../media/image148.emf"/><Relationship Id="rId4" Type="http://schemas.openxmlformats.org/officeDocument/2006/relationships/image" Target="../media/image147.emf"/><Relationship Id="rId3" Type="http://schemas.openxmlformats.org/officeDocument/2006/relationships/image" Target="../media/image146.emf"/><Relationship Id="rId2" Type="http://schemas.openxmlformats.org/officeDocument/2006/relationships/image" Target="../media/image145.emf"/><Relationship Id="rId10" Type="http://schemas.openxmlformats.org/officeDocument/2006/relationships/image" Target="../media/image153.emf"/><Relationship Id="rId1" Type="http://schemas.openxmlformats.org/officeDocument/2006/relationships/image" Target="../media/image144.emf"/></Relationships>
</file>

<file path=ppt/drawings/_rels/vmlDrawing30.vml.rels><?xml version="1.0" encoding="UTF-8" standalone="yes"?>
<Relationships xmlns="http://schemas.openxmlformats.org/package/2006/relationships"><Relationship Id="rId5" Type="http://schemas.openxmlformats.org/officeDocument/2006/relationships/image" Target="../media/image158.emf"/><Relationship Id="rId4" Type="http://schemas.openxmlformats.org/officeDocument/2006/relationships/image" Target="../media/image157.emf"/><Relationship Id="rId3" Type="http://schemas.openxmlformats.org/officeDocument/2006/relationships/image" Target="../media/image156.emf"/><Relationship Id="rId2" Type="http://schemas.openxmlformats.org/officeDocument/2006/relationships/image" Target="../media/image155.emf"/><Relationship Id="rId1" Type="http://schemas.openxmlformats.org/officeDocument/2006/relationships/image" Target="../media/image154.emf"/></Relationships>
</file>

<file path=ppt/drawings/_rels/vmlDrawing31.v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emf"/><Relationship Id="rId2" Type="http://schemas.openxmlformats.org/officeDocument/2006/relationships/image" Target="../media/image160.emf"/><Relationship Id="rId1" Type="http://schemas.openxmlformats.org/officeDocument/2006/relationships/image" Target="../media/image159.emf"/></Relationships>
</file>

<file path=ppt/drawings/_rels/vmlDrawing32.vml.rels><?xml version="1.0" encoding="UTF-8" standalone="yes"?>
<Relationships xmlns="http://schemas.openxmlformats.org/package/2006/relationships"><Relationship Id="rId5" Type="http://schemas.openxmlformats.org/officeDocument/2006/relationships/image" Target="../media/image166.emf"/><Relationship Id="rId4" Type="http://schemas.openxmlformats.org/officeDocument/2006/relationships/image" Target="../media/image165.emf"/><Relationship Id="rId3" Type="http://schemas.openxmlformats.org/officeDocument/2006/relationships/image" Target="../media/image164.emf"/><Relationship Id="rId2" Type="http://schemas.openxmlformats.org/officeDocument/2006/relationships/image" Target="../media/image163.emf"/><Relationship Id="rId1" Type="http://schemas.openxmlformats.org/officeDocument/2006/relationships/image" Target="../media/image162.emf"/></Relationships>
</file>

<file path=ppt/drawings/_rels/vmlDrawing33.v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emf"/><Relationship Id="rId2" Type="http://schemas.openxmlformats.org/officeDocument/2006/relationships/image" Target="../media/image168.emf"/><Relationship Id="rId1" Type="http://schemas.openxmlformats.org/officeDocument/2006/relationships/image" Target="../media/image167.emf"/></Relationships>
</file>

<file path=ppt/drawings/_rels/vmlDrawing34.v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emf"/><Relationship Id="rId2" Type="http://schemas.openxmlformats.org/officeDocument/2006/relationships/image" Target="../media/image171.emf"/><Relationship Id="rId1" Type="http://schemas.openxmlformats.org/officeDocument/2006/relationships/image" Target="../media/image170.emf"/></Relationships>
</file>

<file path=ppt/drawings/_rels/vmlDrawing35.vml.rels><?xml version="1.0" encoding="UTF-8" standalone="yes"?>
<Relationships xmlns="http://schemas.openxmlformats.org/package/2006/relationships"><Relationship Id="rId6" Type="http://schemas.openxmlformats.org/officeDocument/2006/relationships/image" Target="../media/image178.emf"/><Relationship Id="rId5" Type="http://schemas.openxmlformats.org/officeDocument/2006/relationships/image" Target="../media/image177.emf"/><Relationship Id="rId4" Type="http://schemas.openxmlformats.org/officeDocument/2006/relationships/image" Target="../media/image176.emf"/><Relationship Id="rId3" Type="http://schemas.openxmlformats.org/officeDocument/2006/relationships/image" Target="../media/image175.emf"/><Relationship Id="rId2" Type="http://schemas.openxmlformats.org/officeDocument/2006/relationships/image" Target="../media/image174.emf"/><Relationship Id="rId1" Type="http://schemas.openxmlformats.org/officeDocument/2006/relationships/image" Target="../media/image173.emf"/></Relationships>
</file>

<file path=ppt/drawings/_rels/vmlDrawing36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emf"/><Relationship Id="rId2" Type="http://schemas.openxmlformats.org/officeDocument/2006/relationships/image" Target="../media/image180.emf"/><Relationship Id="rId1" Type="http://schemas.openxmlformats.org/officeDocument/2006/relationships/image" Target="../media/image179.emf"/></Relationships>
</file>

<file path=ppt/drawings/_rels/vmlDrawing37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3.emf"/><Relationship Id="rId1" Type="http://schemas.openxmlformats.org/officeDocument/2006/relationships/image" Target="../media/image182.emf"/></Relationships>
</file>

<file path=ppt/drawings/_rels/vmlDrawing38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emf"/><Relationship Id="rId2" Type="http://schemas.openxmlformats.org/officeDocument/2006/relationships/image" Target="../media/image185.emf"/><Relationship Id="rId1" Type="http://schemas.openxmlformats.org/officeDocument/2006/relationships/image" Target="../media/image184.emf"/></Relationships>
</file>

<file path=ppt/drawings/_rels/vmlDrawing39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emf"/><Relationship Id="rId2" Type="http://schemas.openxmlformats.org/officeDocument/2006/relationships/image" Target="../media/image188.emf"/><Relationship Id="rId1" Type="http://schemas.openxmlformats.org/officeDocument/2006/relationships/image" Target="../media/image187.emf"/></Relationships>
</file>

<file path=ppt/drawings/_rels/vmlDrawing40.v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emf"/><Relationship Id="rId2" Type="http://schemas.openxmlformats.org/officeDocument/2006/relationships/image" Target="../media/image191.emf"/><Relationship Id="rId1" Type="http://schemas.openxmlformats.org/officeDocument/2006/relationships/image" Target="../media/image190.wmf"/></Relationships>
</file>

<file path=ppt/drawings/_rels/vmlDrawing41.v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emf"/><Relationship Id="rId2" Type="http://schemas.openxmlformats.org/officeDocument/2006/relationships/image" Target="../media/image193.emf"/><Relationship Id="rId1" Type="http://schemas.openxmlformats.org/officeDocument/2006/relationships/image" Target="../media/image190.wmf"/></Relationships>
</file>

<file path=ppt/drawings/_rels/vmlDrawing4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emf"/><Relationship Id="rId2" Type="http://schemas.openxmlformats.org/officeDocument/2006/relationships/image" Target="../media/image196.emf"/><Relationship Id="rId1" Type="http://schemas.openxmlformats.org/officeDocument/2006/relationships/image" Target="../media/image195.emf"/></Relationships>
</file>

<file path=ppt/drawings/_rels/vmlDrawing43.vml.rels><?xml version="1.0" encoding="UTF-8" standalone="yes"?>
<Relationships xmlns="http://schemas.openxmlformats.org/package/2006/relationships"><Relationship Id="rId4" Type="http://schemas.openxmlformats.org/officeDocument/2006/relationships/image" Target="../media/image201.emf"/><Relationship Id="rId3" Type="http://schemas.openxmlformats.org/officeDocument/2006/relationships/image" Target="../media/image200.emf"/><Relationship Id="rId2" Type="http://schemas.openxmlformats.org/officeDocument/2006/relationships/image" Target="../media/image199.emf"/><Relationship Id="rId1" Type="http://schemas.openxmlformats.org/officeDocument/2006/relationships/image" Target="../media/image198.emf"/></Relationships>
</file>

<file path=ppt/drawings/_rels/vmlDrawing44.vml.rels><?xml version="1.0" encoding="UTF-8" standalone="yes"?>
<Relationships xmlns="http://schemas.openxmlformats.org/package/2006/relationships"><Relationship Id="rId4" Type="http://schemas.openxmlformats.org/officeDocument/2006/relationships/image" Target="../media/image205.emf"/><Relationship Id="rId3" Type="http://schemas.openxmlformats.org/officeDocument/2006/relationships/image" Target="../media/image204.emf"/><Relationship Id="rId2" Type="http://schemas.openxmlformats.org/officeDocument/2006/relationships/image" Target="../media/image203.emf"/><Relationship Id="rId1" Type="http://schemas.openxmlformats.org/officeDocument/2006/relationships/image" Target="../media/image202.emf"/></Relationships>
</file>

<file path=ppt/drawings/_rels/vmlDrawing45.vml.rels><?xml version="1.0" encoding="UTF-8" standalone="yes"?>
<Relationships xmlns="http://schemas.openxmlformats.org/package/2006/relationships"><Relationship Id="rId5" Type="http://schemas.openxmlformats.org/officeDocument/2006/relationships/image" Target="../media/image211.emf"/><Relationship Id="rId4" Type="http://schemas.openxmlformats.org/officeDocument/2006/relationships/image" Target="../media/image210.wmf"/><Relationship Id="rId3" Type="http://schemas.openxmlformats.org/officeDocument/2006/relationships/image" Target="../media/image209.emf"/><Relationship Id="rId2" Type="http://schemas.openxmlformats.org/officeDocument/2006/relationships/image" Target="../media/image208.emf"/><Relationship Id="rId1" Type="http://schemas.openxmlformats.org/officeDocument/2006/relationships/image" Target="../media/image207.emf"/></Relationships>
</file>

<file path=ppt/drawings/_rels/vmlDrawing46.v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emf"/><Relationship Id="rId2" Type="http://schemas.openxmlformats.org/officeDocument/2006/relationships/image" Target="../media/image213.emf"/><Relationship Id="rId1" Type="http://schemas.openxmlformats.org/officeDocument/2006/relationships/image" Target="../media/image212.emf"/></Relationships>
</file>

<file path=ppt/drawings/_rels/vmlDrawing47.vml.rels><?xml version="1.0" encoding="UTF-8" standalone="yes"?>
<Relationships xmlns="http://schemas.openxmlformats.org/package/2006/relationships"><Relationship Id="rId4" Type="http://schemas.openxmlformats.org/officeDocument/2006/relationships/image" Target="../media/image218.emf"/><Relationship Id="rId3" Type="http://schemas.openxmlformats.org/officeDocument/2006/relationships/image" Target="../media/image217.emf"/><Relationship Id="rId2" Type="http://schemas.openxmlformats.org/officeDocument/2006/relationships/image" Target="../media/image216.emf"/><Relationship Id="rId1" Type="http://schemas.openxmlformats.org/officeDocument/2006/relationships/image" Target="../media/image215.emf"/></Relationships>
</file>

<file path=ppt/drawings/_rels/vmlDrawing48.vml.rels><?xml version="1.0" encoding="UTF-8" standalone="yes"?>
<Relationships xmlns="http://schemas.openxmlformats.org/package/2006/relationships"><Relationship Id="rId4" Type="http://schemas.openxmlformats.org/officeDocument/2006/relationships/image" Target="../media/image222.emf"/><Relationship Id="rId3" Type="http://schemas.openxmlformats.org/officeDocument/2006/relationships/image" Target="../media/image221.emf"/><Relationship Id="rId2" Type="http://schemas.openxmlformats.org/officeDocument/2006/relationships/image" Target="../media/image220.emf"/><Relationship Id="rId1" Type="http://schemas.openxmlformats.org/officeDocument/2006/relationships/image" Target="../media/image219.emf"/></Relationships>
</file>

<file path=ppt/drawings/_rels/vmlDrawing49.vml.rels><?xml version="1.0" encoding="UTF-8" standalone="yes"?>
<Relationships xmlns="http://schemas.openxmlformats.org/package/2006/relationships"><Relationship Id="rId1" Type="http://schemas.openxmlformats.org/officeDocument/2006/relationships/image" Target="../media/image223.emf"/></Relationships>
</file>

<file path=ppt/drawings/_rels/vmlDrawing50.v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emf"/><Relationship Id="rId2" Type="http://schemas.openxmlformats.org/officeDocument/2006/relationships/image" Target="../media/image225.emf"/><Relationship Id="rId1" Type="http://schemas.openxmlformats.org/officeDocument/2006/relationships/image" Target="../media/image224.emf"/></Relationships>
</file>

<file path=ppt/drawings/_rels/vmlDrawing5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28.emf"/><Relationship Id="rId1" Type="http://schemas.openxmlformats.org/officeDocument/2006/relationships/image" Target="../media/image227.emf"/></Relationships>
</file>

<file path=ppt/drawings/_rels/vmlDrawing52.vml.rels><?xml version="1.0" encoding="UTF-8" standalone="yes"?>
<Relationships xmlns="http://schemas.openxmlformats.org/package/2006/relationships"><Relationship Id="rId5" Type="http://schemas.openxmlformats.org/officeDocument/2006/relationships/image" Target="../media/image235.emf"/><Relationship Id="rId4" Type="http://schemas.openxmlformats.org/officeDocument/2006/relationships/image" Target="../media/image234.emf"/><Relationship Id="rId3" Type="http://schemas.openxmlformats.org/officeDocument/2006/relationships/image" Target="../media/image233.emf"/><Relationship Id="rId2" Type="http://schemas.openxmlformats.org/officeDocument/2006/relationships/image" Target="../media/image232.emf"/><Relationship Id="rId1" Type="http://schemas.openxmlformats.org/officeDocument/2006/relationships/image" Target="../media/image231.emf"/></Relationships>
</file>

<file path=ppt/drawings/_rels/vmlDrawing53.vml.rels><?xml version="1.0" encoding="UTF-8" standalone="yes"?>
<Relationships xmlns="http://schemas.openxmlformats.org/package/2006/relationships"><Relationship Id="rId4" Type="http://schemas.openxmlformats.org/officeDocument/2006/relationships/image" Target="../media/image239.emf"/><Relationship Id="rId3" Type="http://schemas.openxmlformats.org/officeDocument/2006/relationships/image" Target="../media/image238.emf"/><Relationship Id="rId2" Type="http://schemas.openxmlformats.org/officeDocument/2006/relationships/image" Target="../media/image237.emf"/><Relationship Id="rId1" Type="http://schemas.openxmlformats.org/officeDocument/2006/relationships/image" Target="../media/image236.emf"/></Relationships>
</file>

<file path=ppt/drawings/_rels/vmlDrawing5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0.emf"/></Relationships>
</file>

<file path=ppt/drawings/_rels/vmlDrawing5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2.emf"/></Relationships>
</file>

<file path=ppt/drawings/_rels/vmlDrawing56.vml.rels><?xml version="1.0" encoding="UTF-8" standalone="yes"?>
<Relationships xmlns="http://schemas.openxmlformats.org/package/2006/relationships"><Relationship Id="rId4" Type="http://schemas.openxmlformats.org/officeDocument/2006/relationships/image" Target="../media/image246.emf"/><Relationship Id="rId3" Type="http://schemas.openxmlformats.org/officeDocument/2006/relationships/image" Target="../media/image245.emf"/><Relationship Id="rId2" Type="http://schemas.openxmlformats.org/officeDocument/2006/relationships/image" Target="../media/image244.emf"/><Relationship Id="rId1" Type="http://schemas.openxmlformats.org/officeDocument/2006/relationships/image" Target="../media/image243.emf"/></Relationships>
</file>

<file path=ppt/drawings/_rels/vmlDrawing57.vml.rels><?xml version="1.0" encoding="UTF-8" standalone="yes"?>
<Relationships xmlns="http://schemas.openxmlformats.org/package/2006/relationships"><Relationship Id="rId5" Type="http://schemas.openxmlformats.org/officeDocument/2006/relationships/image" Target="../media/image251.emf"/><Relationship Id="rId4" Type="http://schemas.openxmlformats.org/officeDocument/2006/relationships/image" Target="../media/image250.emf"/><Relationship Id="rId3" Type="http://schemas.openxmlformats.org/officeDocument/2006/relationships/image" Target="../media/image249.emf"/><Relationship Id="rId2" Type="http://schemas.openxmlformats.org/officeDocument/2006/relationships/image" Target="../media/image248.emf"/><Relationship Id="rId1" Type="http://schemas.openxmlformats.org/officeDocument/2006/relationships/image" Target="../media/image247.emf"/></Relationships>
</file>

<file path=ppt/drawings/_rels/vmlDrawing58.v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emf"/><Relationship Id="rId2" Type="http://schemas.openxmlformats.org/officeDocument/2006/relationships/image" Target="../media/image253.emf"/><Relationship Id="rId1" Type="http://schemas.openxmlformats.org/officeDocument/2006/relationships/image" Target="../media/image252.emf"/></Relationships>
</file>

<file path=ppt/drawings/_rels/vmlDrawing59.v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emf"/><Relationship Id="rId2" Type="http://schemas.openxmlformats.org/officeDocument/2006/relationships/image" Target="../media/image256.emf"/><Relationship Id="rId1" Type="http://schemas.openxmlformats.org/officeDocument/2006/relationships/image" Target="../media/image255.emf"/></Relationships>
</file>

<file path=ppt/drawings/_rels/vmlDrawing60.vml.rels><?xml version="1.0" encoding="UTF-8" standalone="yes"?>
<Relationships xmlns="http://schemas.openxmlformats.org/package/2006/relationships"><Relationship Id="rId2" Type="http://schemas.openxmlformats.org/officeDocument/2006/relationships/image" Target="../media/image259.wmf"/><Relationship Id="rId1" Type="http://schemas.openxmlformats.org/officeDocument/2006/relationships/image" Target="../media/image258.emf"/></Relationships>
</file>

<file path=ppt/drawings/_rels/vmlDrawing6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61.emf"/><Relationship Id="rId1" Type="http://schemas.openxmlformats.org/officeDocument/2006/relationships/image" Target="../media/image260.emf"/></Relationships>
</file>

<file path=ppt/drawings/_rels/vmlDrawing62.v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emf"/><Relationship Id="rId2" Type="http://schemas.openxmlformats.org/officeDocument/2006/relationships/image" Target="../media/image263.emf"/><Relationship Id="rId1" Type="http://schemas.openxmlformats.org/officeDocument/2006/relationships/image" Target="../media/image262.emf"/></Relationships>
</file>

<file path=ppt/drawings/_rels/vmlDrawing63.vml.rels><?xml version="1.0" encoding="UTF-8" standalone="yes"?>
<Relationships xmlns="http://schemas.openxmlformats.org/package/2006/relationships"><Relationship Id="rId4" Type="http://schemas.openxmlformats.org/officeDocument/2006/relationships/image" Target="../media/image269.emf"/><Relationship Id="rId3" Type="http://schemas.openxmlformats.org/officeDocument/2006/relationships/image" Target="../media/image268.emf"/><Relationship Id="rId2" Type="http://schemas.openxmlformats.org/officeDocument/2006/relationships/image" Target="../media/image267.emf"/><Relationship Id="rId1" Type="http://schemas.openxmlformats.org/officeDocument/2006/relationships/image" Target="../media/image266.emf"/></Relationships>
</file>

<file path=ppt/drawings/_rels/vmlDrawing6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71.emf"/><Relationship Id="rId1" Type="http://schemas.openxmlformats.org/officeDocument/2006/relationships/image" Target="../media/image270.emf"/></Relationships>
</file>

<file path=ppt/drawings/_rels/vmlDrawing6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73.emf"/><Relationship Id="rId1" Type="http://schemas.openxmlformats.org/officeDocument/2006/relationships/image" Target="../media/image272.emf"/></Relationships>
</file>

<file path=ppt/drawings/_rels/vmlDrawing66.vml.rels><?xml version="1.0" encoding="UTF-8" standalone="yes"?>
<Relationships xmlns="http://schemas.openxmlformats.org/package/2006/relationships"><Relationship Id="rId4" Type="http://schemas.openxmlformats.org/officeDocument/2006/relationships/image" Target="../media/image277.emf"/><Relationship Id="rId3" Type="http://schemas.openxmlformats.org/officeDocument/2006/relationships/image" Target="../media/image276.emf"/><Relationship Id="rId2" Type="http://schemas.openxmlformats.org/officeDocument/2006/relationships/image" Target="../media/image275.emf"/><Relationship Id="rId1" Type="http://schemas.openxmlformats.org/officeDocument/2006/relationships/image" Target="../media/image274.emf"/></Relationships>
</file>

<file path=ppt/drawings/_rels/vmlDrawing67.vml.rels><?xml version="1.0" encoding="UTF-8" standalone="yes"?>
<Relationships xmlns="http://schemas.openxmlformats.org/package/2006/relationships"><Relationship Id="rId4" Type="http://schemas.openxmlformats.org/officeDocument/2006/relationships/image" Target="../media/image281.emf"/><Relationship Id="rId3" Type="http://schemas.openxmlformats.org/officeDocument/2006/relationships/image" Target="../media/image280.emf"/><Relationship Id="rId2" Type="http://schemas.openxmlformats.org/officeDocument/2006/relationships/image" Target="../media/image279.emf"/><Relationship Id="rId1" Type="http://schemas.openxmlformats.org/officeDocument/2006/relationships/image" Target="../media/image278.emf"/></Relationships>
</file>

<file path=ppt/drawings/_rels/vmlDrawing68.vml.rels><?xml version="1.0" encoding="UTF-8" standalone="yes"?>
<Relationships xmlns="http://schemas.openxmlformats.org/package/2006/relationships"><Relationship Id="rId5" Type="http://schemas.openxmlformats.org/officeDocument/2006/relationships/image" Target="../media/image286.emf"/><Relationship Id="rId4" Type="http://schemas.openxmlformats.org/officeDocument/2006/relationships/image" Target="../media/image285.emf"/><Relationship Id="rId3" Type="http://schemas.openxmlformats.org/officeDocument/2006/relationships/image" Target="../media/image284.emf"/><Relationship Id="rId2" Type="http://schemas.openxmlformats.org/officeDocument/2006/relationships/image" Target="../media/image283.emf"/><Relationship Id="rId1" Type="http://schemas.openxmlformats.org/officeDocument/2006/relationships/image" Target="../media/image282.emf"/></Relationships>
</file>

<file path=ppt/drawings/_rels/vmlDrawing69.vml.rels><?xml version="1.0" encoding="UTF-8" standalone="yes"?>
<Relationships xmlns="http://schemas.openxmlformats.org/package/2006/relationships"><Relationship Id="rId4" Type="http://schemas.openxmlformats.org/officeDocument/2006/relationships/image" Target="../media/image290.emf"/><Relationship Id="rId3" Type="http://schemas.openxmlformats.org/officeDocument/2006/relationships/image" Target="../media/image289.emf"/><Relationship Id="rId2" Type="http://schemas.openxmlformats.org/officeDocument/2006/relationships/image" Target="../media/image288.emf"/><Relationship Id="rId1" Type="http://schemas.openxmlformats.org/officeDocument/2006/relationships/image" Target="../media/image287.emf"/></Relationships>
</file>

<file path=ppt/drawings/_rels/vmlDrawing70.v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emf"/><Relationship Id="rId1" Type="http://schemas.openxmlformats.org/officeDocument/2006/relationships/image" Target="../media/image291.emf"/></Relationships>
</file>

<file path=ppt/drawings/_rels/vmlDrawing7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3.emf"/></Relationships>
</file>

<file path=ppt/drawings/_rels/vmlDrawing72.vml.rels><?xml version="1.0" encoding="UTF-8" standalone="yes"?>
<Relationships xmlns="http://schemas.openxmlformats.org/package/2006/relationships"><Relationship Id="rId5" Type="http://schemas.openxmlformats.org/officeDocument/2006/relationships/image" Target="../media/image298.emf"/><Relationship Id="rId4" Type="http://schemas.openxmlformats.org/officeDocument/2006/relationships/image" Target="../media/image297.emf"/><Relationship Id="rId3" Type="http://schemas.openxmlformats.org/officeDocument/2006/relationships/image" Target="../media/image296.emf"/><Relationship Id="rId2" Type="http://schemas.openxmlformats.org/officeDocument/2006/relationships/image" Target="../media/image295.emf"/><Relationship Id="rId1" Type="http://schemas.openxmlformats.org/officeDocument/2006/relationships/image" Target="../media/image294.emf"/></Relationships>
</file>

<file path=ppt/drawings/_rels/vmlDrawing7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9.emf"/></Relationships>
</file>

<file path=ppt/drawings/_rels/vmlDrawing7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00.emf"/></Relationships>
</file>

<file path=ppt/drawings/_rels/vmlDrawing75.v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emf"/><Relationship Id="rId2" Type="http://schemas.openxmlformats.org/officeDocument/2006/relationships/image" Target="../media/image302.emf"/><Relationship Id="rId1" Type="http://schemas.openxmlformats.org/officeDocument/2006/relationships/image" Target="../media/image301.emf"/></Relationships>
</file>

<file path=ppt/drawings/_rels/vmlDrawing76.vml.rels><?xml version="1.0" encoding="UTF-8" standalone="yes"?>
<Relationships xmlns="http://schemas.openxmlformats.org/package/2006/relationships"><Relationship Id="rId2" Type="http://schemas.openxmlformats.org/officeDocument/2006/relationships/image" Target="../media/image305.emf"/><Relationship Id="rId1" Type="http://schemas.openxmlformats.org/officeDocument/2006/relationships/image" Target="../media/image304.emf"/></Relationships>
</file>

<file path=ppt/drawings/_rels/vmlDrawing77.vml.rels><?xml version="1.0" encoding="UTF-8" standalone="yes"?>
<Relationships xmlns="http://schemas.openxmlformats.org/package/2006/relationships"><Relationship Id="rId4" Type="http://schemas.openxmlformats.org/officeDocument/2006/relationships/image" Target="../media/image309.emf"/><Relationship Id="rId3" Type="http://schemas.openxmlformats.org/officeDocument/2006/relationships/image" Target="../media/image308.emf"/><Relationship Id="rId2" Type="http://schemas.openxmlformats.org/officeDocument/2006/relationships/image" Target="../media/image307.emf"/><Relationship Id="rId1" Type="http://schemas.openxmlformats.org/officeDocument/2006/relationships/image" Target="../media/image306.emf"/></Relationships>
</file>

<file path=ppt/drawings/_rels/vmlDrawing78.vml.rels><?xml version="1.0" encoding="UTF-8" standalone="yes"?>
<Relationships xmlns="http://schemas.openxmlformats.org/package/2006/relationships"><Relationship Id="rId7" Type="http://schemas.openxmlformats.org/officeDocument/2006/relationships/image" Target="../media/image316.wmf"/><Relationship Id="rId6" Type="http://schemas.openxmlformats.org/officeDocument/2006/relationships/image" Target="../media/image315.wmf"/><Relationship Id="rId5" Type="http://schemas.openxmlformats.org/officeDocument/2006/relationships/image" Target="../media/image314.emf"/><Relationship Id="rId4" Type="http://schemas.openxmlformats.org/officeDocument/2006/relationships/image" Target="../media/image313.emf"/><Relationship Id="rId3" Type="http://schemas.openxmlformats.org/officeDocument/2006/relationships/image" Target="../media/image312.wmf"/><Relationship Id="rId2" Type="http://schemas.openxmlformats.org/officeDocument/2006/relationships/image" Target="../media/image311.wmf"/><Relationship Id="rId1" Type="http://schemas.openxmlformats.org/officeDocument/2006/relationships/image" Target="../media/image310.wmf"/></Relationships>
</file>

<file path=ppt/drawings/_rels/vmlDrawing79.vml.rels><?xml version="1.0" encoding="UTF-8" standalone="yes"?>
<Relationships xmlns="http://schemas.openxmlformats.org/package/2006/relationships"><Relationship Id="rId2" Type="http://schemas.openxmlformats.org/officeDocument/2006/relationships/image" Target="../media/image318.emf"/><Relationship Id="rId1" Type="http://schemas.openxmlformats.org/officeDocument/2006/relationships/image" Target="../media/image317.emf"/></Relationships>
</file>

<file path=ppt/drawings/_rels/vmlDrawing80.vml.rels><?xml version="1.0" encoding="UTF-8" standalone="yes"?>
<Relationships xmlns="http://schemas.openxmlformats.org/package/2006/relationships"><Relationship Id="rId2" Type="http://schemas.openxmlformats.org/officeDocument/2006/relationships/image" Target="../media/image320.emf"/><Relationship Id="rId1" Type="http://schemas.openxmlformats.org/officeDocument/2006/relationships/image" Target="../media/image319.emf"/></Relationships>
</file>

<file path=ppt/drawings/_rels/vmlDrawing8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1.emf"/></Relationships>
</file>

<file path=ppt/drawings/_rels/vmlDrawing82.v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emf"/><Relationship Id="rId2" Type="http://schemas.openxmlformats.org/officeDocument/2006/relationships/image" Target="../media/image323.emf"/><Relationship Id="rId1" Type="http://schemas.openxmlformats.org/officeDocument/2006/relationships/image" Target="../media/image322.emf"/></Relationships>
</file>

<file path=ppt/drawings/_rels/vmlDrawing83.vml.rels><?xml version="1.0" encoding="UTF-8" standalone="yes"?>
<Relationships xmlns="http://schemas.openxmlformats.org/package/2006/relationships"><Relationship Id="rId5" Type="http://schemas.openxmlformats.org/officeDocument/2006/relationships/image" Target="../media/image329.emf"/><Relationship Id="rId4" Type="http://schemas.openxmlformats.org/officeDocument/2006/relationships/image" Target="../media/image328.emf"/><Relationship Id="rId3" Type="http://schemas.openxmlformats.org/officeDocument/2006/relationships/image" Target="../media/image327.emf"/><Relationship Id="rId2" Type="http://schemas.openxmlformats.org/officeDocument/2006/relationships/image" Target="../media/image326.emf"/><Relationship Id="rId1" Type="http://schemas.openxmlformats.org/officeDocument/2006/relationships/image" Target="../media/image325.emf"/></Relationships>
</file>

<file path=ppt/drawings/_rels/vmlDrawing84.vml.rels><?xml version="1.0" encoding="UTF-8" standalone="yes"?>
<Relationships xmlns="http://schemas.openxmlformats.org/package/2006/relationships"><Relationship Id="rId6" Type="http://schemas.openxmlformats.org/officeDocument/2006/relationships/image" Target="../media/image335.emf"/><Relationship Id="rId5" Type="http://schemas.openxmlformats.org/officeDocument/2006/relationships/image" Target="../media/image334.emf"/><Relationship Id="rId4" Type="http://schemas.openxmlformats.org/officeDocument/2006/relationships/image" Target="../media/image333.emf"/><Relationship Id="rId3" Type="http://schemas.openxmlformats.org/officeDocument/2006/relationships/image" Target="../media/image332.emf"/><Relationship Id="rId2" Type="http://schemas.openxmlformats.org/officeDocument/2006/relationships/image" Target="../media/image331.emf"/><Relationship Id="rId1" Type="http://schemas.openxmlformats.org/officeDocument/2006/relationships/image" Target="../media/image330.emf"/></Relationships>
</file>

<file path=ppt/drawings/_rels/vmlDrawing85.vml.rels><?xml version="1.0" encoding="UTF-8" standalone="yes"?>
<Relationships xmlns="http://schemas.openxmlformats.org/package/2006/relationships"><Relationship Id="rId6" Type="http://schemas.openxmlformats.org/officeDocument/2006/relationships/image" Target="../media/image341.emf"/><Relationship Id="rId5" Type="http://schemas.openxmlformats.org/officeDocument/2006/relationships/image" Target="../media/image340.emf"/><Relationship Id="rId4" Type="http://schemas.openxmlformats.org/officeDocument/2006/relationships/image" Target="../media/image339.emf"/><Relationship Id="rId3" Type="http://schemas.openxmlformats.org/officeDocument/2006/relationships/image" Target="../media/image338.emf"/><Relationship Id="rId2" Type="http://schemas.openxmlformats.org/officeDocument/2006/relationships/image" Target="../media/image337.emf"/><Relationship Id="rId1" Type="http://schemas.openxmlformats.org/officeDocument/2006/relationships/image" Target="../media/image336.emf"/></Relationships>
</file>

<file path=ppt/drawings/_rels/vmlDrawing86.vml.rels><?xml version="1.0" encoding="UTF-8" standalone="yes"?>
<Relationships xmlns="http://schemas.openxmlformats.org/package/2006/relationships"><Relationship Id="rId5" Type="http://schemas.openxmlformats.org/officeDocument/2006/relationships/image" Target="../media/image346.emf"/><Relationship Id="rId4" Type="http://schemas.openxmlformats.org/officeDocument/2006/relationships/image" Target="../media/image345.emf"/><Relationship Id="rId3" Type="http://schemas.openxmlformats.org/officeDocument/2006/relationships/image" Target="../media/image344.emf"/><Relationship Id="rId2" Type="http://schemas.openxmlformats.org/officeDocument/2006/relationships/image" Target="../media/image343.emf"/><Relationship Id="rId1" Type="http://schemas.openxmlformats.org/officeDocument/2006/relationships/image" Target="../media/image342.emf"/></Relationships>
</file>

<file path=ppt/drawings/_rels/vmlDrawing8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49.wmf"/><Relationship Id="rId2" Type="http://schemas.openxmlformats.org/officeDocument/2006/relationships/image" Target="../media/image348.wmf"/><Relationship Id="rId1" Type="http://schemas.openxmlformats.org/officeDocument/2006/relationships/image" Target="../media/image347.wmf"/></Relationships>
</file>

<file path=ppt/drawings/_rels/vmlDrawing88.vml.rels><?xml version="1.0" encoding="UTF-8" standalone="yes"?>
<Relationships xmlns="http://schemas.openxmlformats.org/package/2006/relationships"><Relationship Id="rId4" Type="http://schemas.openxmlformats.org/officeDocument/2006/relationships/image" Target="../media/image353.emf"/><Relationship Id="rId3" Type="http://schemas.openxmlformats.org/officeDocument/2006/relationships/image" Target="../media/image352.emf"/><Relationship Id="rId2" Type="http://schemas.openxmlformats.org/officeDocument/2006/relationships/image" Target="../media/image351.emf"/><Relationship Id="rId1" Type="http://schemas.openxmlformats.org/officeDocument/2006/relationships/image" Target="../media/image350.emf"/></Relationships>
</file>

<file path=ppt/drawings/_rels/vmlDrawing8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emf"/><Relationship Id="rId2" Type="http://schemas.openxmlformats.org/officeDocument/2006/relationships/image" Target="../media/image355.emf"/><Relationship Id="rId1" Type="http://schemas.openxmlformats.org/officeDocument/2006/relationships/image" Target="../media/image354.emf"/></Relationships>
</file>

<file path=ppt/drawings/_rels/vmlDrawing90.vml.rels><?xml version="1.0" encoding="UTF-8" standalone="yes"?>
<Relationships xmlns="http://schemas.openxmlformats.org/package/2006/relationships"><Relationship Id="rId3" Type="http://schemas.openxmlformats.org/officeDocument/2006/relationships/image" Target="../media/image359.emf"/><Relationship Id="rId2" Type="http://schemas.openxmlformats.org/officeDocument/2006/relationships/image" Target="../media/image358.emf"/><Relationship Id="rId1" Type="http://schemas.openxmlformats.org/officeDocument/2006/relationships/image" Target="../media/image357.emf"/></Relationships>
</file>

<file path=ppt/drawings/_rels/vmlDrawing91.v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emf"/><Relationship Id="rId2" Type="http://schemas.openxmlformats.org/officeDocument/2006/relationships/image" Target="../media/image361.emf"/><Relationship Id="rId1" Type="http://schemas.openxmlformats.org/officeDocument/2006/relationships/image" Target="../media/image360.emf"/></Relationships>
</file>

<file path=ppt/drawings/_rels/vmlDrawing92.vml.rels><?xml version="1.0" encoding="UTF-8" standalone="yes"?>
<Relationships xmlns="http://schemas.openxmlformats.org/package/2006/relationships"><Relationship Id="rId2" Type="http://schemas.openxmlformats.org/officeDocument/2006/relationships/image" Target="../media/image364.emf"/><Relationship Id="rId1" Type="http://schemas.openxmlformats.org/officeDocument/2006/relationships/image" Target="../media/image363.emf"/></Relationships>
</file>

<file path=ppt/drawings/_rels/vmlDrawing93.v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emf"/><Relationship Id="rId2" Type="http://schemas.openxmlformats.org/officeDocument/2006/relationships/image" Target="../media/image366.emf"/><Relationship Id="rId1" Type="http://schemas.openxmlformats.org/officeDocument/2006/relationships/image" Target="../media/image365.emf"/></Relationships>
</file>

<file path=ppt/drawings/_rels/vmlDrawing94.vml.rels><?xml version="1.0" encoding="UTF-8" standalone="yes"?>
<Relationships xmlns="http://schemas.openxmlformats.org/package/2006/relationships"><Relationship Id="rId2" Type="http://schemas.openxmlformats.org/officeDocument/2006/relationships/image" Target="../media/image369.emf"/><Relationship Id="rId1" Type="http://schemas.openxmlformats.org/officeDocument/2006/relationships/image" Target="../media/image368.emf"/></Relationships>
</file>

<file path=ppt/drawings/_rels/vmlDrawing95.vml.rels><?xml version="1.0" encoding="UTF-8" standalone="yes"?>
<Relationships xmlns="http://schemas.openxmlformats.org/package/2006/relationships"><Relationship Id="rId2" Type="http://schemas.openxmlformats.org/officeDocument/2006/relationships/image" Target="../media/image371.emf"/><Relationship Id="rId1" Type="http://schemas.openxmlformats.org/officeDocument/2006/relationships/image" Target="../media/image370.emf"/></Relationships>
</file>

<file path=ppt/drawings/_rels/vmlDrawing96.vml.rels><?xml version="1.0" encoding="UTF-8" standalone="yes"?>
<Relationships xmlns="http://schemas.openxmlformats.org/package/2006/relationships"><Relationship Id="rId2" Type="http://schemas.openxmlformats.org/officeDocument/2006/relationships/image" Target="../media/image373.emf"/><Relationship Id="rId1" Type="http://schemas.openxmlformats.org/officeDocument/2006/relationships/image" Target="../media/image372.emf"/></Relationships>
</file>

<file path=ppt/drawings/_rels/vmlDrawing9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emf"/><Relationship Id="rId2" Type="http://schemas.openxmlformats.org/officeDocument/2006/relationships/image" Target="../media/image375.emf"/><Relationship Id="rId1" Type="http://schemas.openxmlformats.org/officeDocument/2006/relationships/image" Target="../media/image374.emf"/></Relationships>
</file>

<file path=ppt/drawings/_rels/vmlDrawing98.vml.rels><?xml version="1.0" encoding="UTF-8" standalone="yes"?>
<Relationships xmlns="http://schemas.openxmlformats.org/package/2006/relationships"><Relationship Id="rId9" Type="http://schemas.openxmlformats.org/officeDocument/2006/relationships/image" Target="../media/image385.emf"/><Relationship Id="rId8" Type="http://schemas.openxmlformats.org/officeDocument/2006/relationships/image" Target="../media/image384.emf"/><Relationship Id="rId7" Type="http://schemas.openxmlformats.org/officeDocument/2006/relationships/image" Target="../media/image383.emf"/><Relationship Id="rId6" Type="http://schemas.openxmlformats.org/officeDocument/2006/relationships/image" Target="../media/image382.emf"/><Relationship Id="rId5" Type="http://schemas.openxmlformats.org/officeDocument/2006/relationships/image" Target="../media/image381.emf"/><Relationship Id="rId4" Type="http://schemas.openxmlformats.org/officeDocument/2006/relationships/image" Target="../media/image380.emf"/><Relationship Id="rId3" Type="http://schemas.openxmlformats.org/officeDocument/2006/relationships/image" Target="../media/image379.emf"/><Relationship Id="rId2" Type="http://schemas.openxmlformats.org/officeDocument/2006/relationships/image" Target="../media/image378.emf"/><Relationship Id="rId1" Type="http://schemas.openxmlformats.org/officeDocument/2006/relationships/image" Target="../media/image377.emf"/></Relationships>
</file>

<file path=ppt/drawings/_rels/vmlDrawing9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88.emf"/><Relationship Id="rId2" Type="http://schemas.openxmlformats.org/officeDocument/2006/relationships/image" Target="../media/image387.emf"/><Relationship Id="rId1" Type="http://schemas.openxmlformats.org/officeDocument/2006/relationships/image" Target="../media/image386.emf"/></Relationships>
</file>

<file path=ppt/drawings/_rels/vmlDrawing100.vml.rels><?xml version="1.0" encoding="UTF-8" standalone="yes"?>
<Relationships xmlns="http://schemas.openxmlformats.org/package/2006/relationships"><Relationship Id="rId5" Type="http://schemas.openxmlformats.org/officeDocument/2006/relationships/image" Target="../media/image393.wmf"/><Relationship Id="rId4" Type="http://schemas.openxmlformats.org/officeDocument/2006/relationships/image" Target="../media/image392.emf"/><Relationship Id="rId3" Type="http://schemas.openxmlformats.org/officeDocument/2006/relationships/image" Target="../media/image391.emf"/><Relationship Id="rId2" Type="http://schemas.openxmlformats.org/officeDocument/2006/relationships/image" Target="../media/image390.emf"/><Relationship Id="rId1" Type="http://schemas.openxmlformats.org/officeDocument/2006/relationships/image" Target="../media/image389.emf"/></Relationships>
</file>

<file path=ppt/drawings/_rels/vmlDrawing101.v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wmf"/><Relationship Id="rId2" Type="http://schemas.openxmlformats.org/officeDocument/2006/relationships/image" Target="../media/image395.emf"/><Relationship Id="rId1" Type="http://schemas.openxmlformats.org/officeDocument/2006/relationships/image" Target="../media/image394.emf"/></Relationships>
</file>

<file path=ppt/drawings/_rels/vmlDrawing102.vml.rels><?xml version="1.0" encoding="UTF-8" standalone="yes"?>
<Relationships xmlns="http://schemas.openxmlformats.org/package/2006/relationships"><Relationship Id="rId2" Type="http://schemas.openxmlformats.org/officeDocument/2006/relationships/image" Target="../media/image397.emf"/><Relationship Id="rId1" Type="http://schemas.openxmlformats.org/officeDocument/2006/relationships/image" Target="../media/image396.emf"/></Relationships>
</file>

<file path=ppt/drawings/_rels/vmlDrawing103.vml.rels><?xml version="1.0" encoding="UTF-8" standalone="yes"?>
<Relationships xmlns="http://schemas.openxmlformats.org/package/2006/relationships"><Relationship Id="rId4" Type="http://schemas.openxmlformats.org/officeDocument/2006/relationships/image" Target="../media/image401.emf"/><Relationship Id="rId3" Type="http://schemas.openxmlformats.org/officeDocument/2006/relationships/image" Target="../media/image400.emf"/><Relationship Id="rId2" Type="http://schemas.openxmlformats.org/officeDocument/2006/relationships/image" Target="../media/image399.emf"/><Relationship Id="rId1" Type="http://schemas.openxmlformats.org/officeDocument/2006/relationships/image" Target="../media/image398.emf"/></Relationships>
</file>

<file path=ppt/drawings/_rels/vmlDrawing104.vml.rels><?xml version="1.0" encoding="UTF-8" standalone="yes"?>
<Relationships xmlns="http://schemas.openxmlformats.org/package/2006/relationships"><Relationship Id="rId2" Type="http://schemas.openxmlformats.org/officeDocument/2006/relationships/image" Target="../media/image403.emf"/><Relationship Id="rId1" Type="http://schemas.openxmlformats.org/officeDocument/2006/relationships/image" Target="../media/image402.emf"/></Relationships>
</file>

<file path=ppt/drawings/_rels/vmlDrawing105.v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emf"/><Relationship Id="rId2" Type="http://schemas.openxmlformats.org/officeDocument/2006/relationships/image" Target="../media/image405.emf"/><Relationship Id="rId1" Type="http://schemas.openxmlformats.org/officeDocument/2006/relationships/image" Target="../media/image404.emf"/></Relationships>
</file>

<file path=ppt/drawings/_rels/vmlDrawing106.vml.rels><?xml version="1.0" encoding="UTF-8" standalone="yes"?>
<Relationships xmlns="http://schemas.openxmlformats.org/package/2006/relationships"><Relationship Id="rId5" Type="http://schemas.openxmlformats.org/officeDocument/2006/relationships/image" Target="../media/image411.emf"/><Relationship Id="rId4" Type="http://schemas.openxmlformats.org/officeDocument/2006/relationships/image" Target="../media/image410.emf"/><Relationship Id="rId3" Type="http://schemas.openxmlformats.org/officeDocument/2006/relationships/image" Target="../media/image409.emf"/><Relationship Id="rId2" Type="http://schemas.openxmlformats.org/officeDocument/2006/relationships/image" Target="../media/image408.emf"/><Relationship Id="rId1" Type="http://schemas.openxmlformats.org/officeDocument/2006/relationships/image" Target="../media/image407.emf"/></Relationships>
</file>

<file path=ppt/drawings/_rels/vmlDrawing107.vml.rels><?xml version="1.0" encoding="UTF-8" standalone="yes"?>
<Relationships xmlns="http://schemas.openxmlformats.org/package/2006/relationships"><Relationship Id="rId4" Type="http://schemas.openxmlformats.org/officeDocument/2006/relationships/image" Target="../media/image415.emf"/><Relationship Id="rId3" Type="http://schemas.openxmlformats.org/officeDocument/2006/relationships/image" Target="../media/image414.emf"/><Relationship Id="rId2" Type="http://schemas.openxmlformats.org/officeDocument/2006/relationships/image" Target="../media/image413.emf"/><Relationship Id="rId1" Type="http://schemas.openxmlformats.org/officeDocument/2006/relationships/image" Target="../media/image412.emf"/></Relationships>
</file>

<file path=ppt/drawings/_rels/vmlDrawing108.vml.rels><?xml version="1.0" encoding="UTF-8" standalone="yes"?>
<Relationships xmlns="http://schemas.openxmlformats.org/package/2006/relationships"><Relationship Id="rId5" Type="http://schemas.openxmlformats.org/officeDocument/2006/relationships/image" Target="../media/image420.emf"/><Relationship Id="rId4" Type="http://schemas.openxmlformats.org/officeDocument/2006/relationships/image" Target="../media/image419.emf"/><Relationship Id="rId3" Type="http://schemas.openxmlformats.org/officeDocument/2006/relationships/image" Target="../media/image418.emf"/><Relationship Id="rId2" Type="http://schemas.openxmlformats.org/officeDocument/2006/relationships/image" Target="../media/image417.emf"/><Relationship Id="rId1" Type="http://schemas.openxmlformats.org/officeDocument/2006/relationships/image" Target="../media/image416.emf"/></Relationships>
</file>

<file path=ppt/drawings/_rels/vmlDrawing109.vml.rels><?xml version="1.0" encoding="UTF-8" standalone="yes"?>
<Relationships xmlns="http://schemas.openxmlformats.org/package/2006/relationships"><Relationship Id="rId2" Type="http://schemas.openxmlformats.org/officeDocument/2006/relationships/image" Target="../media/image422.emf"/><Relationship Id="rId1" Type="http://schemas.openxmlformats.org/officeDocument/2006/relationships/image" Target="../media/image421.emf"/></Relationships>
</file>

<file path=ppt/drawings/_rels/vmlDrawing110.vml.rels><?xml version="1.0" encoding="UTF-8" standalone="yes"?>
<Relationships xmlns="http://schemas.openxmlformats.org/package/2006/relationships"><Relationship Id="rId4" Type="http://schemas.openxmlformats.org/officeDocument/2006/relationships/image" Target="../media/image427.emf"/><Relationship Id="rId3" Type="http://schemas.openxmlformats.org/officeDocument/2006/relationships/image" Target="../media/image426.emf"/><Relationship Id="rId2" Type="http://schemas.openxmlformats.org/officeDocument/2006/relationships/image" Target="../media/image425.emf"/><Relationship Id="rId1" Type="http://schemas.openxmlformats.org/officeDocument/2006/relationships/image" Target="../media/image424.emf"/></Relationships>
</file>

<file path=ppt/drawings/_rels/vmlDrawing11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30.emf"/><Relationship Id="rId2" Type="http://schemas.openxmlformats.org/officeDocument/2006/relationships/image" Target="../media/image429.emf"/><Relationship Id="rId1" Type="http://schemas.openxmlformats.org/officeDocument/2006/relationships/image" Target="../media/image428.emf"/></Relationships>
</file>

<file path=ppt/drawings/_rels/vmlDrawing112.vml.rels><?xml version="1.0" encoding="UTF-8" standalone="yes"?>
<Relationships xmlns="http://schemas.openxmlformats.org/package/2006/relationships"><Relationship Id="rId2" Type="http://schemas.openxmlformats.org/officeDocument/2006/relationships/image" Target="../media/image432.emf"/><Relationship Id="rId1" Type="http://schemas.openxmlformats.org/officeDocument/2006/relationships/image" Target="../media/image431.wmf"/></Relationships>
</file>

<file path=ppt/drawings/_rels/vmlDrawing113.vml.rels><?xml version="1.0" encoding="UTF-8" standalone="yes"?>
<Relationships xmlns="http://schemas.openxmlformats.org/package/2006/relationships"><Relationship Id="rId6" Type="http://schemas.openxmlformats.org/officeDocument/2006/relationships/image" Target="../media/image438.emf"/><Relationship Id="rId5" Type="http://schemas.openxmlformats.org/officeDocument/2006/relationships/image" Target="../media/image437.emf"/><Relationship Id="rId4" Type="http://schemas.openxmlformats.org/officeDocument/2006/relationships/image" Target="../media/image436.emf"/><Relationship Id="rId3" Type="http://schemas.openxmlformats.org/officeDocument/2006/relationships/image" Target="../media/image435.emf"/><Relationship Id="rId2" Type="http://schemas.openxmlformats.org/officeDocument/2006/relationships/image" Target="../media/image434.emf"/><Relationship Id="rId1" Type="http://schemas.openxmlformats.org/officeDocument/2006/relationships/image" Target="../media/image433.emf"/></Relationships>
</file>

<file path=ppt/drawings/_rels/vmlDrawing114.vml.rels><?xml version="1.0" encoding="UTF-8" standalone="yes"?>
<Relationships xmlns="http://schemas.openxmlformats.org/package/2006/relationships"><Relationship Id="rId3" Type="http://schemas.openxmlformats.org/officeDocument/2006/relationships/image" Target="../media/image441.emf"/><Relationship Id="rId2" Type="http://schemas.openxmlformats.org/officeDocument/2006/relationships/image" Target="../media/image440.emf"/><Relationship Id="rId1" Type="http://schemas.openxmlformats.org/officeDocument/2006/relationships/image" Target="../media/image439.emf"/></Relationships>
</file>

<file path=ppt/drawings/_rels/vmlDrawing115.vml.rels><?xml version="1.0" encoding="UTF-8" standalone="yes"?>
<Relationships xmlns="http://schemas.openxmlformats.org/package/2006/relationships"><Relationship Id="rId6" Type="http://schemas.openxmlformats.org/officeDocument/2006/relationships/image" Target="../media/image447.emf"/><Relationship Id="rId5" Type="http://schemas.openxmlformats.org/officeDocument/2006/relationships/image" Target="../media/image446.emf"/><Relationship Id="rId4" Type="http://schemas.openxmlformats.org/officeDocument/2006/relationships/image" Target="../media/image445.emf"/><Relationship Id="rId3" Type="http://schemas.openxmlformats.org/officeDocument/2006/relationships/image" Target="../media/image444.emf"/><Relationship Id="rId2" Type="http://schemas.openxmlformats.org/officeDocument/2006/relationships/image" Target="../media/image443.emf"/><Relationship Id="rId1" Type="http://schemas.openxmlformats.org/officeDocument/2006/relationships/image" Target="../media/image442.emf"/></Relationships>
</file>

<file path=ppt/drawings/_rels/vmlDrawing116.vml.rels><?xml version="1.0" encoding="UTF-8" standalone="yes"?>
<Relationships xmlns="http://schemas.openxmlformats.org/package/2006/relationships"><Relationship Id="rId4" Type="http://schemas.openxmlformats.org/officeDocument/2006/relationships/image" Target="../media/image451.emf"/><Relationship Id="rId3" Type="http://schemas.openxmlformats.org/officeDocument/2006/relationships/image" Target="../media/image450.emf"/><Relationship Id="rId2" Type="http://schemas.openxmlformats.org/officeDocument/2006/relationships/image" Target="../media/image449.emf"/><Relationship Id="rId1" Type="http://schemas.openxmlformats.org/officeDocument/2006/relationships/image" Target="../media/image448.emf"/></Relationships>
</file>

<file path=ppt/drawings/_rels/vmlDrawing117.vml.rels><?xml version="1.0" encoding="UTF-8" standalone="yes"?>
<Relationships xmlns="http://schemas.openxmlformats.org/package/2006/relationships"><Relationship Id="rId5" Type="http://schemas.openxmlformats.org/officeDocument/2006/relationships/image" Target="../media/image457.wmf"/><Relationship Id="rId4" Type="http://schemas.openxmlformats.org/officeDocument/2006/relationships/image" Target="../media/image456.wmf"/><Relationship Id="rId3" Type="http://schemas.openxmlformats.org/officeDocument/2006/relationships/image" Target="../media/image455.wmf"/><Relationship Id="rId2" Type="http://schemas.openxmlformats.org/officeDocument/2006/relationships/image" Target="../media/image454.wmf"/><Relationship Id="rId1" Type="http://schemas.openxmlformats.org/officeDocument/2006/relationships/image" Target="../media/image453.wmf"/></Relationships>
</file>

<file path=ppt/drawings/_rels/vmlDrawing118.vml.rels><?xml version="1.0" encoding="UTF-8" standalone="yes"?>
<Relationships xmlns="http://schemas.openxmlformats.org/package/2006/relationships"><Relationship Id="rId2" Type="http://schemas.openxmlformats.org/officeDocument/2006/relationships/image" Target="../media/image459.wmf"/><Relationship Id="rId1" Type="http://schemas.openxmlformats.org/officeDocument/2006/relationships/image" Target="../media/image458.emf"/></Relationships>
</file>

<file path=ppt/drawings/_rels/vmlDrawing119.vml.rels><?xml version="1.0" encoding="UTF-8" standalone="yes"?>
<Relationships xmlns="http://schemas.openxmlformats.org/package/2006/relationships"><Relationship Id="rId6" Type="http://schemas.openxmlformats.org/officeDocument/2006/relationships/image" Target="../media/image464.emf"/><Relationship Id="rId5" Type="http://schemas.openxmlformats.org/officeDocument/2006/relationships/image" Target="../media/image463.emf"/><Relationship Id="rId4" Type="http://schemas.openxmlformats.org/officeDocument/2006/relationships/image" Target="../media/image456.wmf"/><Relationship Id="rId3" Type="http://schemas.openxmlformats.org/officeDocument/2006/relationships/image" Target="../media/image462.wmf"/><Relationship Id="rId2" Type="http://schemas.openxmlformats.org/officeDocument/2006/relationships/image" Target="../media/image461.wmf"/><Relationship Id="rId1" Type="http://schemas.openxmlformats.org/officeDocument/2006/relationships/image" Target="../media/image460.wmf"/></Relationships>
</file>

<file path=ppt/drawings/_rels/vmlDrawing120.vml.rels><?xml version="1.0" encoding="UTF-8" standalone="yes"?>
<Relationships xmlns="http://schemas.openxmlformats.org/package/2006/relationships"><Relationship Id="rId6" Type="http://schemas.openxmlformats.org/officeDocument/2006/relationships/image" Target="../media/image470.emf"/><Relationship Id="rId5" Type="http://schemas.openxmlformats.org/officeDocument/2006/relationships/image" Target="../media/image469.wmf"/><Relationship Id="rId4" Type="http://schemas.openxmlformats.org/officeDocument/2006/relationships/image" Target="../media/image468.wmf"/><Relationship Id="rId3" Type="http://schemas.openxmlformats.org/officeDocument/2006/relationships/image" Target="../media/image467.wmf"/><Relationship Id="rId2" Type="http://schemas.openxmlformats.org/officeDocument/2006/relationships/image" Target="../media/image466.wmf"/><Relationship Id="rId1" Type="http://schemas.openxmlformats.org/officeDocument/2006/relationships/image" Target="../media/image465.wmf"/></Relationships>
</file>

<file path=ppt/drawings/_rels/vmlDrawing121.vml.rels><?xml version="1.0" encoding="UTF-8" standalone="yes"?>
<Relationships xmlns="http://schemas.openxmlformats.org/package/2006/relationships"><Relationship Id="rId5" Type="http://schemas.openxmlformats.org/officeDocument/2006/relationships/image" Target="../media/image474.wmf"/><Relationship Id="rId4" Type="http://schemas.openxmlformats.org/officeDocument/2006/relationships/image" Target="../media/image456.wmf"/><Relationship Id="rId3" Type="http://schemas.openxmlformats.org/officeDocument/2006/relationships/image" Target="../media/image473.wmf"/><Relationship Id="rId2" Type="http://schemas.openxmlformats.org/officeDocument/2006/relationships/image" Target="../media/image472.wmf"/><Relationship Id="rId1" Type="http://schemas.openxmlformats.org/officeDocument/2006/relationships/image" Target="../media/image471.emf"/></Relationships>
</file>

<file path=ppt/drawings/_rels/vmlDrawing122.vml.rels><?xml version="1.0" encoding="UTF-8" standalone="yes"?>
<Relationships xmlns="http://schemas.openxmlformats.org/package/2006/relationships"><Relationship Id="rId7" Type="http://schemas.openxmlformats.org/officeDocument/2006/relationships/image" Target="../media/image481.emf"/><Relationship Id="rId6" Type="http://schemas.openxmlformats.org/officeDocument/2006/relationships/image" Target="../media/image480.wmf"/><Relationship Id="rId5" Type="http://schemas.openxmlformats.org/officeDocument/2006/relationships/image" Target="../media/image479.wmf"/><Relationship Id="rId4" Type="http://schemas.openxmlformats.org/officeDocument/2006/relationships/image" Target="../media/image478.wmf"/><Relationship Id="rId3" Type="http://schemas.openxmlformats.org/officeDocument/2006/relationships/image" Target="../media/image477.wmf"/><Relationship Id="rId2" Type="http://schemas.openxmlformats.org/officeDocument/2006/relationships/image" Target="../media/image476.wmf"/><Relationship Id="rId1" Type="http://schemas.openxmlformats.org/officeDocument/2006/relationships/image" Target="../media/image47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EEE469A-2680-4664-8C35-538B85E7D84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396E7DA-2D8A-4ABB-B386-A2B230D112DC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396E7DA-2D8A-4ABB-B386-A2B230D112D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9731786C-3780-455B-BAC7-0D65E5973486}" type="slidenum">
              <a:rPr lang="zh-CN" altLang="en-US" sz="1200">
                <a:solidFill>
                  <a:srgbClr val="800080"/>
                </a:solidFill>
                <a:ea typeface="楷体_GB2312" pitchFamily="49" charset="-122"/>
              </a:rPr>
            </a:fld>
            <a:endParaRPr lang="en-US" altLang="zh-CN" sz="1200">
              <a:solidFill>
                <a:srgbClr val="800080"/>
              </a:solidFill>
              <a:ea typeface="楷体_GB2312" pitchFamily="49" charset="-122"/>
            </a:endParaRPr>
          </a:p>
        </p:txBody>
      </p:sp>
      <p:sp>
        <p:nvSpPr>
          <p:cNvPr id="8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499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zh-CN" altLang="en-US" smtClean="0"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7B22B51D-75D2-431E-8444-304253A4EB70}" type="slidenum">
              <a:rPr lang="zh-CN" altLang="en-US" sz="1200">
                <a:solidFill>
                  <a:srgbClr val="800080"/>
                </a:solidFill>
                <a:ea typeface="楷体_GB2312" pitchFamily="49" charset="-122"/>
              </a:rPr>
            </a:fld>
            <a:endParaRPr lang="en-US" altLang="zh-CN" sz="1200">
              <a:solidFill>
                <a:srgbClr val="800080"/>
              </a:solidFill>
              <a:ea typeface="楷体_GB2312" pitchFamily="49" charset="-122"/>
            </a:endParaRPr>
          </a:p>
        </p:txBody>
      </p:sp>
      <p:sp>
        <p:nvSpPr>
          <p:cNvPr id="86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602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zh-CN" altLang="en-US" smtClean="0">
              <a:ea typeface="宋体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3251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pPr eaLnBrk="1" hangingPunct="1">
              <a:spcBef>
                <a:spcPct val="0"/>
              </a:spcBef>
            </a:pPr>
            <a:r>
              <a:rPr lang="en-US" altLang="zh-CN" smtClean="0"/>
              <a:t>t</a:t>
            </a:r>
            <a:r>
              <a:rPr lang="zh-CN" altLang="en-US" smtClean="0"/>
              <a:t>分布是由统计学家哥赛特于</a:t>
            </a:r>
            <a:r>
              <a:rPr lang="en-US" altLang="zh-CN" smtClean="0"/>
              <a:t>1908</a:t>
            </a:r>
            <a:r>
              <a:rPr lang="zh-CN" altLang="en-US" smtClean="0"/>
              <a:t>年首次出版，而他在工作健力士啤酒厂在都柏林。他被禁止以他个人的名义出版，因此，该文件是根据书面笔名学生</a:t>
            </a:r>
            <a:r>
              <a:rPr lang="en-US" altLang="zh-CN" smtClean="0"/>
              <a:t>"student"</a:t>
            </a:r>
            <a:r>
              <a:rPr lang="zh-CN" altLang="en-US" smtClean="0"/>
              <a:t>。因此</a:t>
            </a:r>
            <a:r>
              <a:rPr lang="en-US" altLang="zh-CN" smtClean="0"/>
              <a:t>t</a:t>
            </a:r>
            <a:r>
              <a:rPr lang="zh-CN" altLang="en-US" smtClean="0"/>
              <a:t>分布又称为学生分布是总体均数的区间估计和假设检验的理论基础。</a:t>
            </a:r>
            <a:endParaRPr lang="zh-CN" altLang="en-US" smtClean="0"/>
          </a:p>
        </p:txBody>
      </p:sp>
      <p:sp>
        <p:nvSpPr>
          <p:cNvPr id="53252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1736E354-D8FA-4C0E-9248-25F2C1891A85}" type="slidenum">
              <a:rPr lang="zh-CN" altLang="en-US">
                <a:solidFill>
                  <a:prstClr val="black"/>
                </a:solidFill>
              </a:rPr>
            </a:fld>
            <a:endParaRPr lang="zh-CN" altLang="en-US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99CF3F54-2994-488E-8EC3-76F69FBD6A3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8F014E-2ACB-426C-9FC1-9FB1707B95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8033A1-A18B-4F01-9BFA-EF2378D299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517A71-DFAA-48E7-8900-EE81A1CF2FF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3457118-3D3C-44F6-A635-79DD5B97180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DFB53E-F41A-4F0D-AE46-9FA68863C48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991BA99-977E-485D-950F-E1DB666F5D2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8AC927-AEAF-41FB-8246-7CF03D29F97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3DF70F6-5BF4-4570-BE20-E7EA7A2122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78C6CE-170F-461C-934D-3DBB37CF190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96D050C-2AC1-4E3E-B511-8D73421D5ED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DC3C1C8-F0DC-4643-9077-F69CBFFB3B1F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602DCD-643C-472A-A3C1-F7394B15AE6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F21E2A-2C0D-4E10-9861-8324756DD46C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F44395-7589-4FB1-98E8-3063CFD4C2B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58F9D54-1700-49C3-8A4E-821AA813863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EDCCC5-DE6B-4BB9-85BF-4EA0814963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6447C60-69A9-434C-9E8D-F64E15AF168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6E1A75-1EEB-41A3-971B-63A32153B96E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717D03-A64D-4E79-BAFA-56F7B664A80E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98E80-82B4-494A-823A-4DC47BCA4FA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2889D2-0DF9-4135-8CD0-E7332427815D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DC3C1C8-F0DC-4643-9077-F69CBFFB3B1F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602DCD-643C-472A-A3C1-F7394B15AE6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F21E2A-2C0D-4E10-9861-8324756DD46C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F44395-7589-4FB1-98E8-3063CFD4C2B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58F9D54-1700-49C3-8A4E-821AA813863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EDCCC5-DE6B-4BB9-85BF-4EA0814963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6447C60-69A9-434C-9E8D-F64E15AF168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6E1A75-1EEB-41A3-971B-63A32153B96E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717D03-A64D-4E79-BAFA-56F7B664A80E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98E80-82B4-494A-823A-4DC47BCA4FA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2889D2-0DF9-4135-8CD0-E7332427815D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3365500"/>
            <a:chOff x="0" y="0"/>
            <a:chExt cx="5760" cy="2120"/>
          </a:xfrm>
        </p:grpSpPr>
        <p:pic>
          <p:nvPicPr>
            <p:cNvPr id="5" name="Picture 3" descr="ARTBANNA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125"/>
            <a:stretch>
              <a:fillRect/>
            </a:stretch>
          </p:blipFill>
          <p:spPr bwMode="invGray">
            <a:xfrm>
              <a:off x="0" y="0"/>
              <a:ext cx="5760" cy="5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" name="Picture 4" descr="Arthsepa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88" y="2059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93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990600" y="1905000"/>
            <a:ext cx="7772400" cy="1143000"/>
          </a:xfrm>
        </p:spPr>
        <p:txBody>
          <a:bodyPr/>
          <a:lstStyle>
            <a:lvl1pPr algn="r">
              <a:defRPr/>
            </a:lvl1pPr>
          </a:lstStyle>
          <a:p>
            <a:pPr lvl="0"/>
            <a:r>
              <a:rPr lang="en-US" altLang="zh-CN" noProof="0" smtClean="0"/>
              <a:t>Click to edit Master title style</a:t>
            </a:r>
            <a:endParaRPr lang="en-US" altLang="zh-CN" noProof="0" smtClean="0"/>
          </a:p>
        </p:txBody>
      </p:sp>
      <p:sp>
        <p:nvSpPr>
          <p:cNvPr id="9933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2686050" y="3492500"/>
            <a:ext cx="6102350" cy="1752600"/>
          </a:xfrm>
        </p:spPr>
        <p:txBody>
          <a:bodyPr/>
          <a:lstStyle>
            <a:lvl1pPr marL="0" indent="0" algn="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en-US" altLang="zh-CN" noProof="0" smtClean="0"/>
              <a:t>Click to edit Master subtitle style</a:t>
            </a:r>
            <a:endParaRPr lang="en-US" altLang="zh-CN" noProof="0" smtClean="0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>
          <a:xfrm>
            <a:off x="3359150" y="634365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>
          <a:xfrm>
            <a:off x="6019800" y="634365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125413" y="6361113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1059BF-CE96-4FBD-9AC6-5E539CD336E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D86AE-3D11-4A04-883B-59A5092EE4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C74931-06C4-4F82-BCBB-80DB1C06682A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328613" y="1941513"/>
            <a:ext cx="4027487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08500" y="1941513"/>
            <a:ext cx="40290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62E96-8490-4D31-AEF2-1F8CD14571BB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8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0E790F3-CA46-4261-ADD8-16C2DEBEE0B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C8EB27-FCC7-41EF-80BE-F04FF1BE310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3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4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D3BF2F8-A51B-42D6-BD93-833850645676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B6A6F-7BE5-429C-BC59-940A0904EF48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7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8385B6-CE33-48AD-A82D-5148A0EE4FF0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3C7B27-505D-43DB-BA29-406D72874475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96088" y="722313"/>
            <a:ext cx="2159000" cy="53340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317500" y="722313"/>
            <a:ext cx="6326188" cy="53340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5" name="Rectangle 8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6" name="Rectangle 9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292377-7D6E-4598-B562-097873B65BB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AD1EC7-494B-43C5-8799-4B4AC2E6232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AFA85D-585B-48E1-A5F5-1FCE3416687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A9C5DC-65DA-4061-8C74-2D6D68920CC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0465C4-32CF-45E2-B32F-A57D7C21899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26EE70-8201-4D0D-AC7F-03356AE26F0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B2018F-0507-41F3-B59A-958F7E284D6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51ABB-E464-4551-9540-EE1442950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FAA7DE-FB0B-4619-8DBA-8B903F6BC62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9428DB-F35F-446E-AC96-C0E6760D3BA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7E1E36-ABB2-4849-A054-E92C5C97531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BD37EB-6F86-459E-AC2E-89BABA8A59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AD1EC7-494B-43C5-8799-4B4AC2E6232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AFA85D-585B-48E1-A5F5-1FCE3416687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A9C5DC-65DA-4061-8C74-2D6D68920CC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0465C4-32CF-45E2-B32F-A57D7C21899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26EE70-8201-4D0D-AC7F-03356AE26F0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B2018F-0507-41F3-B59A-958F7E284D6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51ABB-E464-4551-9540-EE1442950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FAA7DE-FB0B-4619-8DBA-8B903F6BC62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9428DB-F35F-446E-AC96-C0E6760D3BA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7E1E36-ABB2-4849-A054-E92C5C97531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BD37EB-6F86-459E-AC2E-89BABA8A59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AD1EC7-494B-43C5-8799-4B4AC2E6232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AFA85D-585B-48E1-A5F5-1FCE3416687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A9C5DC-65DA-4061-8C74-2D6D68920CC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0465C4-32CF-45E2-B32F-A57D7C21899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26EE70-8201-4D0D-AC7F-03356AE26F0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B2018F-0507-41F3-B59A-958F7E284D6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51ABB-E464-4551-9540-EE1442950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FAA7DE-FB0B-4619-8DBA-8B903F6BC62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9428DB-F35F-446E-AC96-C0E6760D3BA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7E1E36-ABB2-4849-A054-E92C5C97531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BD37EB-6F86-459E-AC2E-89BABA8A59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AD1EC7-494B-43C5-8799-4B4AC2E6232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AFA85D-585B-48E1-A5F5-1FCE3416687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A9C5DC-65DA-4061-8C74-2D6D68920CC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0465C4-32CF-45E2-B32F-A57D7C21899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26EE70-8201-4D0D-AC7F-03356AE26F0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B2018F-0507-41F3-B59A-958F7E284D6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51ABB-E464-4551-9540-EE1442950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FAA7DE-FB0B-4619-8DBA-8B903F6BC62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59428DB-F35F-446E-AC96-C0E6760D3BA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47E1E36-ABB2-4849-A054-E92C5C97531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BD37EB-6F86-459E-AC2E-89BABA8A59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7FCE47-1654-43F9-84DE-063617290A2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E32AA5E-0016-4FF5-ABD9-4EB3657D1B5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7991B4C-B9BE-430D-AA93-4AA820F650C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7488DFC-4CE3-4993-98A1-9F1BE51198F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92F17EE-C695-4564-8061-4593A267F0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BFBDA2-906B-4A6D-B224-E5B00C5C870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0E2B57-422D-4AA8-AC94-85DDF0E24F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977FB5-32F1-49CD-8053-BAE98D9C69C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2E638A7-64F0-461D-AF6A-BEF6C5B6EB9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81570EF-D498-442F-A9F6-CBE64F5A3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24D921-9EFF-4374-B89F-7588206098C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7FCE47-1654-43F9-84DE-063617290A2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E32AA5E-0016-4FF5-ABD9-4EB3657D1B5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7991B4C-B9BE-430D-AA93-4AA820F650C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7488DFC-4CE3-4993-98A1-9F1BE51198F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92F17EE-C695-4564-8061-4593A267F0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CBFBDA2-906B-4A6D-B224-E5B00C5C870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0E2B57-422D-4AA8-AC94-85DDF0E24F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977FB5-32F1-49CD-8053-BAE98D9C69C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2E638A7-64F0-461D-AF6A-BEF6C5B6EB9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81570EF-D498-442F-A9F6-CBE64F5A306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24D921-9EFF-4374-B89F-7588206098C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9345-CBB4-4850-ACAB-57A17FCAA36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BC1639-2C6C-42E0-9C74-8764158491B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7547F-B4A7-46B7-8CA2-0E682730EEB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B2788C-9CB8-439E-87D0-C44AF566356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6B2CD76-53C7-435D-A049-B69EAB9CA39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612856-D986-4A97-98C0-606CD6EEBF8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069499-593E-473E-9351-54AC860D604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844FBB-7787-41EE-AA6E-2C4C499F5E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F3A77-DD6D-4E73-8B09-F9B60DE56EB5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0CA819D-4180-46F4-9DB5-F2B03FBDF23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06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106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106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ED4248-74D4-4D5A-AF71-55304E1811E3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1655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11656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5846F4-5011-4578-A0F1-0B139258A77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EC5B79-E81A-487E-9E7F-2C1E18D2241D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D82E9-505E-4DC4-82A0-963869CBAB8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981EC5-0D74-4332-9D4E-873FE3E9500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96A8B1-1E21-4A73-B09D-109DE085668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B1597E-8441-4B51-B978-E3AB65B8178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DAB779-1217-4343-B14D-90B7B49E826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8DDD4E7-9B12-41F1-9E9B-43E1DF6AF8C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D34321-E483-4E18-945B-DF2675D788E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A49F86-6C7F-4D4A-9421-BACF01F1D1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723964B-0F5F-4F3A-947E-7D0EDABEC79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FBFE3F9-CFE1-4DD5-955F-4C95021AC9F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8AC61C-96E1-4F60-ADBB-F67094FBD7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F1240F8-3379-4276-AA82-8D0709A6ABC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B3E0D7-E0A5-49DC-9133-C415EB2FECD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41C8F5-80E3-4C67-B260-22EF9D7CC5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375E79-EEFC-4929-9D5C-76B2A2BAF49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B52AD5-1FED-4802-9D28-85A98A296E6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92B3914-1B5E-4263-A26C-72037FC4C70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66E7C2-2C08-48B4-A704-F41666E39B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F23754-8D83-453F-9F3D-C7C78C39E0A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7A171D-4152-48CF-AAFC-DCF751A371F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FBFE3F9-CFE1-4DD5-955F-4C95021AC9F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8AC61C-96E1-4F60-ADBB-F67094FBD7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F1240F8-3379-4276-AA82-8D0709A6ABC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B3E0D7-E0A5-49DC-9133-C415EB2FECD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41C8F5-80E3-4C67-B260-22EF9D7CC5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375E79-EEFC-4929-9D5C-76B2A2BAF49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B52AD5-1FED-4802-9D28-85A98A296E6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92B3914-1B5E-4263-A26C-72037FC4C70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66E7C2-2C08-48B4-A704-F41666E39B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F23754-8D83-453F-9F3D-C7C78C39E0A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7A171D-4152-48CF-AAFC-DCF751A371F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FBFE3F9-CFE1-4DD5-955F-4C95021AC9F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8AC61C-96E1-4F60-ADBB-F67094FBD7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F1240F8-3379-4276-AA82-8D0709A6ABC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B3E0D7-E0A5-49DC-9133-C415EB2FECD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41C8F5-80E3-4C67-B260-22EF9D7CC5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375E79-EEFC-4929-9D5C-76B2A2BAF49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B52AD5-1FED-4802-9D28-85A98A296E6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92B3914-1B5E-4263-A26C-72037FC4C70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66E7C2-2C08-48B4-A704-F41666E39B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F23754-8D83-453F-9F3D-C7C78C39E0A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7A171D-4152-48CF-AAFC-DCF751A371F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8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28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2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4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5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6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7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20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23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22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9367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99368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41" name="Rectangle 41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2" name="Rectangle 4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3" name="Rectangle 4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FBFE3F9-CFE1-4DD5-955F-4C95021AC9F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8AC61C-96E1-4F60-ADBB-F67094FBD7A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F1240F8-3379-4276-AA82-8D0709A6ABC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B3E0D7-E0A5-49DC-9133-C415EB2FECDF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41C8F5-80E3-4C67-B260-22EF9D7CC5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375E79-EEFC-4929-9D5C-76B2A2BAF49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B52AD5-1FED-4802-9D28-85A98A296E6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92B3914-1B5E-4263-A26C-72037FC4C70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666E7C2-2C08-48B4-A704-F41666E39B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F23754-8D83-453F-9F3D-C7C78C39E0A7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0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Rectangle 41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Rectangle 42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37A171D-4152-48CF-AAFC-DCF751A371F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/>
          <p:nvPr/>
        </p:nvGrpSpPr>
        <p:grpSpPr bwMode="auto">
          <a:xfrm>
            <a:off x="0" y="0"/>
            <a:ext cx="9148763" cy="6851650"/>
            <a:chOff x="1" y="0"/>
            <a:chExt cx="5763" cy="4316"/>
          </a:xfrm>
        </p:grpSpPr>
        <p:sp>
          <p:nvSpPr>
            <p:cNvPr id="133123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4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25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26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3127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8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29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0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1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2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3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4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5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6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7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8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39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40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1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2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3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4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5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6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7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8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49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0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3151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3152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3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4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5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3156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3157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3158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3159" name="Rectangle 39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92275"/>
            <a:ext cx="7772400" cy="1736725"/>
          </a:xfrm>
        </p:spPr>
        <p:txBody>
          <a:bodyPr anchor="b"/>
          <a:lstStyle>
            <a:lvl1pPr>
              <a:defRPr sz="5400"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33160" name="Rectangle 40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33161" name="Rectangle 41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2" name="Rectangle 42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33163" name="Rectangle 43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100D9ED-0177-4522-B15C-129A79988F4E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666B0E4-0154-4A5D-87AF-5BB913FF44D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5A8FDF-71D5-4D3B-B245-581B11B7D37B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4A649C2-B385-4678-AAA1-FD41BFA9824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71EBBE-2F18-40B3-8D28-601CFE7E86AA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DB5641-F384-4EED-B402-FA09E9FC2E46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49D0AC-8F7D-4989-8ACE-5F493408AB82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F0D4CC-3286-4D32-A696-C1EB5BCC9F01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F0E4D71-A3D5-4E79-8B39-C9E456F02B0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8783B3C-3692-4EA1-9172-B3C85D283EF9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19800" cy="5853112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404BD79-B634-4396-A0DD-FDF9900DB3EC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6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82947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948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82949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2950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1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2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3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4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5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6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7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8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9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82960" name="Rectangle 16"/>
          <p:cNvSpPr>
            <a:spLocks noGrp="1" noChangeArrowheads="1"/>
          </p:cNvSpPr>
          <p:nvPr>
            <p:ph type="dt" sz="half" idx="2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1" name="Rectangle 17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2" name="Rectangle 18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8C0B0DD-6750-4252-A88F-56F36C151EB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82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FC26FF8-B599-40E3-A4EE-73863A1D19A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9E8BA73-D7AE-4319-90EA-4D3C6F3E9EF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BE6193C-5143-457E-9AB2-EC95348D99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44EB88D-46C4-4877-8AF0-F202FF03CF6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日期占位符 8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27F2A90-7D6D-4734-831B-5AFDE2A7D82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脚占位符 1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E253869-E3F6-487E-BB2D-424AE52393F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9BEB683-10FB-4790-A58B-C5D2FC0722D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AE94F71-191E-4A0F-A4C6-86473778C94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6EFD093-60C4-4A6A-AC99-552B9039054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64B177F-9D87-4BB0-916C-D14EF6F461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6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82947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948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82949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2950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1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2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3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4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5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6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7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8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9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82960" name="Rectangle 16"/>
          <p:cNvSpPr>
            <a:spLocks noGrp="1" noChangeArrowheads="1"/>
          </p:cNvSpPr>
          <p:nvPr>
            <p:ph type="dt" sz="half" idx="2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1" name="Rectangle 17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2" name="Rectangle 18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8C0B0DD-6750-4252-A88F-56F36C151EB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82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FC26FF8-B599-40E3-A4EE-73863A1D19A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9E8BA73-D7AE-4319-90EA-4D3C6F3E9EF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BE6193C-5143-457E-9AB2-EC95348D99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44EB88D-46C4-4877-8AF0-F202FF03CF6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日期占位符 8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27F2A90-7D6D-4734-831B-5AFDE2A7D82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脚占位符 1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E253869-E3F6-487E-BB2D-424AE52393F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9BEB683-10FB-4790-A58B-C5D2FC0722D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AE94F71-191E-4A0F-A4C6-86473778C94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6EFD093-60C4-4A6A-AC99-552B9039054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64B177F-9D87-4BB0-916C-D14EF6F461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6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82947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948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82949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2950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1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2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3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4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5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6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7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8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959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82960" name="Rectangle 16"/>
          <p:cNvSpPr>
            <a:spLocks noGrp="1" noChangeArrowheads="1"/>
          </p:cNvSpPr>
          <p:nvPr>
            <p:ph type="dt" sz="half" idx="2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1" name="Rectangle 17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2" name="Rectangle 18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C8C0B0DD-6750-4252-A88F-56F36C151EB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2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82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FC26FF8-B599-40E3-A4EE-73863A1D19A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9E8BA73-D7AE-4319-90EA-4D3C6F3E9EF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BE6193C-5143-457E-9AB2-EC95348D99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页脚占位符 6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44EB88D-46C4-4877-8AF0-F202FF03CF6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日期占位符 8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27F2A90-7D6D-4734-831B-5AFDE2A7D82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脚占位符 1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E253869-E3F6-487E-BB2D-424AE52393F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9BEB683-10FB-4790-A58B-C5D2FC0722D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AE94F71-191E-4A0F-A4C6-86473778C94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6EFD093-60C4-4A6A-AC99-552B9039054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64B177F-9D87-4BB0-916C-D14EF6F461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日期占位符 5"/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F987C967-D87D-4AE8-89AD-4222039D783B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495060E-8F7D-4239-B7CB-A4141F4B206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ED7ECB-6856-4EF9-A3E9-870E774259C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13B6ED5-0AD1-4177-80FB-A10CE063A1A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1D95D4-5EB5-49DE-BB6C-7BC9826E707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71ABC09-C10E-4F0C-8BC8-E400F312EC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DE289AF-BFC8-4E7B-97C9-D2C62012A73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A9CCC8-91B1-4C6F-9C4A-131E5959A9C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072BCD-90BA-481D-B301-A6D77BB4893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6143EDD-3618-4BB9-9306-C04D77D8F9A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3E799EF-78D8-4372-992F-5090FE57A4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F987C967-D87D-4AE8-89AD-4222039D783B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495060E-8F7D-4239-B7CB-A4141F4B206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ED7ECB-6856-4EF9-A3E9-870E774259C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13B6ED5-0AD1-4177-80FB-A10CE063A1A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1D95D4-5EB5-49DE-BB6C-7BC9826E707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71ABC09-C10E-4F0C-8BC8-E400F312EC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DE289AF-BFC8-4E7B-97C9-D2C62012A73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A9CCC8-91B1-4C6F-9C4A-131E5959A9C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072BCD-90BA-481D-B301-A6D77BB4893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6143EDD-3618-4BB9-9306-C04D77D8F9A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3E799EF-78D8-4372-992F-5090FE57A4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C2D645BC-D031-4C59-8479-F19492F45BF9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38F157-2627-4A8F-812C-19F45D32683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5D5F106-4891-49FC-9B72-79AD631F91B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CBD02-6141-4C86-B8CF-011DEBFF877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50A9CC-725E-4979-ABCF-C1FA63B5525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19BA46-BB0E-4F2B-9BCF-90490FBB8EA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C52751-6AE9-4A6F-B52F-31CE54E83B3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A52F5-7441-4E5C-A7A0-C28884A0FE8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993F1-F2F0-4102-90A5-6E042578A0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49DDF8-D94A-4824-804D-00354A1E1A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584EAC-DE93-44AE-AA73-CFC20A5FA24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 smtClean="0"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FA9E886-B54A-43AF-98D4-1EBD591ADED6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ABEAED-E7A3-47FE-BAB5-FC4ABFF95E2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F94232-F680-435A-9F47-A4981123510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FA222B-A5E9-475C-8FCF-93EF3FA0B0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1E2808-9176-4961-A69A-3296BF9F0AC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32CC6E-A42A-4BFF-A9D4-22F0C42A21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04DBE4F-62FC-49D3-A60B-8633B637F2A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2F5802-0EE2-4640-A41E-A2D5F4B6E8E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E76D7A-F936-4F16-8391-5E1882D6E60C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5AAFABC-DD58-4DEC-8CC8-112A5E1A061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DA7DEF6-1E70-4DD8-AAB9-9FDE707D1CD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12595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5956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57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5958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25959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60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5961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2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3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25966" name="Rectangle 14"/>
          <p:cNvSpPr>
            <a:spLocks noGrp="1" noChangeArrowheads="1"/>
          </p:cNvSpPr>
          <p:nvPr>
            <p:ph type="dt" sz="half" idx="2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7" name="Rectangle 15"/>
          <p:cNvSpPr>
            <a:spLocks noGrp="1" noChangeArrowheads="1"/>
          </p:cNvSpPr>
          <p:nvPr>
            <p:ph type="ftr" sz="quarter" idx="3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8" name="Rectangle 1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2BC4B-E3D6-44F3-91BF-2B55BA4F9683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1D618E-65F1-4DA5-A5F5-2CF3E8B70E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E11DFE-FE7C-49DF-97D0-6A6AA7F49EC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67BE00-7189-4D97-B3BE-5CA70BEDF6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27FD23-14B9-443A-9EEB-63EACDA1CF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5DA07F-3AB6-4164-8227-476E675C26B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E807039-EECB-40CD-8B9D-DB5BCC2E08B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E8173C-93AF-4EF0-9304-E178FA0A947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0E0C8F-354A-4379-A8CF-536B0BEE67D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5229B-BED7-46ED-A3DA-1AFE2DC10E0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83DF52-E574-4A34-9D68-34459D4B5E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12595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5956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57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5958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25959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60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5961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2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3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25966" name="Rectangle 14"/>
          <p:cNvSpPr>
            <a:spLocks noGrp="1" noChangeArrowheads="1"/>
          </p:cNvSpPr>
          <p:nvPr>
            <p:ph type="dt" sz="half" idx="2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7" name="Rectangle 15"/>
          <p:cNvSpPr>
            <a:spLocks noGrp="1" noChangeArrowheads="1"/>
          </p:cNvSpPr>
          <p:nvPr>
            <p:ph type="ftr" sz="quarter" idx="3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8" name="Rectangle 1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2BC4B-E3D6-44F3-91BF-2B55BA4F9683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1D618E-65F1-4DA5-A5F5-2CF3E8B70E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E11DFE-FE7C-49DF-97D0-6A6AA7F49EC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67BE00-7189-4D97-B3BE-5CA70BEDF6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27FD23-14B9-443A-9EEB-63EACDA1CF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5DA07F-3AB6-4164-8227-476E675C26B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E807039-EECB-40CD-8B9D-DB5BCC2E08B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E8173C-93AF-4EF0-9304-E178FA0A947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0E0C8F-354A-4379-A8CF-536B0BEE67D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5229B-BED7-46ED-A3DA-1AFE2DC10E0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83DF52-E574-4A34-9D68-34459D4B5E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12595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5956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57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5958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25959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60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5961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2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3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25966" name="Rectangle 14"/>
          <p:cNvSpPr>
            <a:spLocks noGrp="1" noChangeArrowheads="1"/>
          </p:cNvSpPr>
          <p:nvPr>
            <p:ph type="dt" sz="half" idx="2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7" name="Rectangle 15"/>
          <p:cNvSpPr>
            <a:spLocks noGrp="1" noChangeArrowheads="1"/>
          </p:cNvSpPr>
          <p:nvPr>
            <p:ph type="ftr" sz="quarter" idx="3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8" name="Rectangle 1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2BC4B-E3D6-44F3-91BF-2B55BA4F9683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1D618E-65F1-4DA5-A5F5-2CF3E8B70E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E11DFE-FE7C-49DF-97D0-6A6AA7F49EC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67BE00-7189-4D97-B3BE-5CA70BEDF6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27FD23-14B9-443A-9EEB-63EACDA1CF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5DA07F-3AB6-4164-8227-476E675C26B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E807039-EECB-40CD-8B9D-DB5BCC2E08B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E8173C-93AF-4EF0-9304-E178FA0A947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0E0C8F-354A-4379-A8CF-536B0BEE67D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5229B-BED7-46ED-A3DA-1AFE2DC10E0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83DF52-E574-4A34-9D68-34459D4B5E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12595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5956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57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5958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25959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60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5961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2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3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25966" name="Rectangle 14"/>
          <p:cNvSpPr>
            <a:spLocks noGrp="1" noChangeArrowheads="1"/>
          </p:cNvSpPr>
          <p:nvPr>
            <p:ph type="dt" sz="half" idx="2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7" name="Rectangle 15"/>
          <p:cNvSpPr>
            <a:spLocks noGrp="1" noChangeArrowheads="1"/>
          </p:cNvSpPr>
          <p:nvPr>
            <p:ph type="ftr" sz="quarter" idx="3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8" name="Rectangle 1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2BC4B-E3D6-44F3-91BF-2B55BA4F9683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1D618E-65F1-4DA5-A5F5-2CF3E8B70E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E11DFE-FE7C-49DF-97D0-6A6AA7F49EC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67BE00-7189-4D97-B3BE-5CA70BEDF6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27FD23-14B9-443A-9EEB-63EACDA1CF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5DA07F-3AB6-4164-8227-476E675C26B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E807039-EECB-40CD-8B9D-DB5BCC2E08B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E8173C-93AF-4EF0-9304-E178FA0A947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0E0C8F-354A-4379-A8CF-536B0BEE67D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5229B-BED7-46ED-A3DA-1AFE2DC10E0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83DF52-E574-4A34-9D68-34459D4B5E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12595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5956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57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5958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25959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25960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5961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2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25963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25966" name="Rectangle 14"/>
          <p:cNvSpPr>
            <a:spLocks noGrp="1" noChangeArrowheads="1"/>
          </p:cNvSpPr>
          <p:nvPr>
            <p:ph type="dt" sz="half" idx="2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7" name="Rectangle 15"/>
          <p:cNvSpPr>
            <a:spLocks noGrp="1" noChangeArrowheads="1"/>
          </p:cNvSpPr>
          <p:nvPr>
            <p:ph type="ftr" sz="quarter" idx="3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25968" name="Rectangle 1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2BC4B-E3D6-44F3-91BF-2B55BA4F9683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1D618E-65F1-4DA5-A5F5-2CF3E8B70EA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E11DFE-FE7C-49DF-97D0-6A6AA7F49EC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67BE00-7189-4D97-B3BE-5CA70BEDF67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27FD23-14B9-443A-9EEB-63EACDA1CF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5DA07F-3AB6-4164-8227-476E675C26B0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E807039-EECB-40CD-8B9D-DB5BCC2E08B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7E8173C-93AF-4EF0-9304-E178FA0A947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0E0C8F-354A-4379-A8CF-536B0BEE67D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5229B-BED7-46ED-A3DA-1AFE2DC10E0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83DF52-E574-4A34-9D68-34459D4B5E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/>
            <p:nvPr/>
          </p:nvGrpSpPr>
          <p:grpSpPr bwMode="auto">
            <a:xfrm>
              <a:off x="183" y="1604"/>
              <a:ext cx="448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" name="Group 6"/>
            <p:cNvGrpSpPr/>
            <p:nvPr/>
          </p:nvGrpSpPr>
          <p:grpSpPr bwMode="auto">
            <a:xfrm>
              <a:off x="261" y="1870"/>
              <a:ext cx="465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2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25964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125965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anose="05000000000000000000" pitchFamily="2" charset="2"/>
              <a:buNone/>
              <a:defRPr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CN">
              <a:solidFill>
                <a:srgbClr val="1C1C1C"/>
              </a:solidFill>
            </a:endParaRP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fld id="{2719BC7F-6773-4612-B9BA-BE3269672584}" type="slidenum">
              <a:rPr lang="en-US" altLang="zh-CN">
                <a:solidFill>
                  <a:srgbClr val="1C1C1C"/>
                </a:solidFill>
              </a:rPr>
            </a:fld>
            <a:endParaRPr lang="en-US" altLang="zh-CN">
              <a:solidFill>
                <a:srgbClr val="1C1C1C"/>
              </a:solidFill>
            </a:endParaRPr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76370D-2BBE-4E54-AA58-0A4132C1BB5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7BE63B-3746-426F-A897-FC6B270306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4228D-61FF-4C27-97B3-38334A5F9B9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E5FA352-4EF4-4F76-9114-1D6FF692EEC8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52C42C-2556-4BA0-8AF7-90A6580CA7E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3F0F76-BE0B-4B84-9BAE-507CC0B6C59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EB9D5C3-8AAC-4BE8-923B-5FEA6D4A1E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5E909A-6D14-48F7-B510-AA219238C0B6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B86D2A-16EE-4F26-A693-CCF9C1EBB30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3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6EF4D0-6369-4E81-9361-D1A2DAF38C2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/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7" name="Group 5"/>
            <p:cNvGrpSpPr/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zh-CN" sz="2400" smtClean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210963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50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noProof="0" smtClean="0"/>
              <a:t>单击此处编辑母版标题样式</a:t>
            </a:r>
            <a:endParaRPr lang="zh-CN" altLang="en-US" noProof="0" smtClean="0"/>
          </a:p>
        </p:txBody>
      </p:sp>
      <p:sp>
        <p:nvSpPr>
          <p:cNvPr id="210964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anose="05000000000000000000" pitchFamily="2" charset="2"/>
              <a:buNone/>
              <a:defRPr sz="3400"/>
            </a:lvl1pPr>
          </a:lstStyle>
          <a:p>
            <a:pPr lvl="0"/>
            <a:r>
              <a:rPr lang="zh-CN" altLang="en-US" noProof="0" smtClean="0"/>
              <a:t>单击此处编辑母版副标题样式</a:t>
            </a:r>
            <a:endParaRPr lang="zh-CN" altLang="en-US" noProof="0" smtClean="0"/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D8B9B1-F3A0-4DFB-A591-AFC15597D11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5F46E2-58E7-4E3B-BCE2-44D232CB2245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F55BCD-4158-4071-AAEB-7EC1955E45B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8B04CF-2FD1-460A-805C-EA21079CAC9E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A3898BF-EAA1-4888-883A-A8EB4B475859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271816-A580-464B-B5CA-A0E33290B59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76ACB9D-DC7B-40EC-91B3-06BAF3299E0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105A3D-01AA-44D5-8516-1CE21161B0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78FD09-6757-4A31-ADD0-493BCEC838BA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0E13359-F76D-48EE-9A8D-F658DE71EAF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457200"/>
            <a:ext cx="2057400" cy="54102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457200"/>
            <a:ext cx="6019800" cy="54102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4D8CC5-BFC9-4780-A09D-01D2DA2ECC43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16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.xml"/><Relationship Id="rId8" Type="http://schemas.openxmlformats.org/officeDocument/2006/relationships/slideLayout" Target="../slideLayouts/slideLayout19.xml"/><Relationship Id="rId7" Type="http://schemas.openxmlformats.org/officeDocument/2006/relationships/slideLayout" Target="../slideLayouts/slideLayout18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4" Type="http://schemas.openxmlformats.org/officeDocument/2006/relationships/theme" Target="../theme/theme2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12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0.xml"/><Relationship Id="rId7" Type="http://schemas.openxmlformats.org/officeDocument/2006/relationships/slideLayout" Target="../slideLayouts/slideLayout29.xml"/><Relationship Id="rId6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4" Type="http://schemas.openxmlformats.org/officeDocument/2006/relationships/theme" Target="../theme/theme3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32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2.xml"/><Relationship Id="rId8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0.xml"/><Relationship Id="rId6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7.xml"/><Relationship Id="rId3" Type="http://schemas.openxmlformats.org/officeDocument/2006/relationships/slideLayout" Target="../slideLayouts/slideLayout36.xml"/><Relationship Id="rId2" Type="http://schemas.openxmlformats.org/officeDocument/2006/relationships/slideLayout" Target="../slideLayouts/slideLayout35.xml"/><Relationship Id="rId14" Type="http://schemas.openxmlformats.org/officeDocument/2006/relationships/theme" Target="../theme/theme4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3.xml"/><Relationship Id="rId1" Type="http://schemas.openxmlformats.org/officeDocument/2006/relationships/slideLayout" Target="../slideLayouts/slideLayout34.xml"/></Relationships>
</file>

<file path=ppt/slideMasters/_rels/slideMaster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.xml"/><Relationship Id="rId8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0.xml"/><Relationship Id="rId5" Type="http://schemas.openxmlformats.org/officeDocument/2006/relationships/slideLayout" Target="../slideLayouts/slideLayout49.xml"/><Relationship Id="rId4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7.xml"/><Relationship Id="rId2" Type="http://schemas.openxmlformats.org/officeDocument/2006/relationships/slideLayout" Target="../slideLayouts/slideLayout46.xml"/><Relationship Id="rId14" Type="http://schemas.openxmlformats.org/officeDocument/2006/relationships/theme" Target="../theme/theme5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45.xml"/></Relationships>
</file>

<file path=ppt/slideMasters/_rels/slideMaster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4.xml"/><Relationship Id="rId8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1.xml"/><Relationship Id="rId5" Type="http://schemas.openxmlformats.org/officeDocument/2006/relationships/slideLayout" Target="../slideLayouts/slideLayout60.xml"/><Relationship Id="rId4" Type="http://schemas.openxmlformats.org/officeDocument/2006/relationships/slideLayout" Target="../slideLayouts/slideLayout59.xml"/><Relationship Id="rId3" Type="http://schemas.openxmlformats.org/officeDocument/2006/relationships/slideLayout" Target="../slideLayouts/slideLayout58.xml"/><Relationship Id="rId2" Type="http://schemas.openxmlformats.org/officeDocument/2006/relationships/slideLayout" Target="../slideLayouts/slideLayout57.xml"/><Relationship Id="rId14" Type="http://schemas.openxmlformats.org/officeDocument/2006/relationships/theme" Target="../theme/theme6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66.xml"/><Relationship Id="rId10" Type="http://schemas.openxmlformats.org/officeDocument/2006/relationships/slideLayout" Target="../slideLayouts/slideLayout65.xml"/><Relationship Id="rId1" Type="http://schemas.openxmlformats.org/officeDocument/2006/relationships/slideLayout" Target="../slideLayouts/slideLayout56.xml"/></Relationships>
</file>

<file path=ppt/slideMasters/_rels/slideMaster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.xml"/><Relationship Id="rId8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2.xml"/><Relationship Id="rId5" Type="http://schemas.openxmlformats.org/officeDocument/2006/relationships/slideLayout" Target="../slideLayouts/slideLayout71.xml"/><Relationship Id="rId4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9.xml"/><Relationship Id="rId2" Type="http://schemas.openxmlformats.org/officeDocument/2006/relationships/slideLayout" Target="../slideLayouts/slideLayout68.xml"/><Relationship Id="rId14" Type="http://schemas.openxmlformats.org/officeDocument/2006/relationships/theme" Target="../theme/theme7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76.xml"/><Relationship Id="rId1" Type="http://schemas.openxmlformats.org/officeDocument/2006/relationships/slideLayout" Target="../slideLayouts/slideLayout67.xml"/></Relationships>
</file>

<file path=ppt/slideMasters/_rels/slideMaster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6.xml"/><Relationship Id="rId8" Type="http://schemas.openxmlformats.org/officeDocument/2006/relationships/slideLayout" Target="../slideLayouts/slideLayout85.xml"/><Relationship Id="rId7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3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Relationship Id="rId3" Type="http://schemas.openxmlformats.org/officeDocument/2006/relationships/slideLayout" Target="../slideLayouts/slideLayout80.xml"/><Relationship Id="rId2" Type="http://schemas.openxmlformats.org/officeDocument/2006/relationships/slideLayout" Target="../slideLayouts/slideLayout79.xml"/><Relationship Id="rId14" Type="http://schemas.openxmlformats.org/officeDocument/2006/relationships/theme" Target="../theme/theme8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87.xml"/><Relationship Id="rId1" Type="http://schemas.openxmlformats.org/officeDocument/2006/relationships/slideLayout" Target="../slideLayouts/slideLayout78.xml"/></Relationships>
</file>

<file path=ppt/slideMasters/_rels/slideMaster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7.xml"/><Relationship Id="rId8" Type="http://schemas.openxmlformats.org/officeDocument/2006/relationships/slideLayout" Target="../slideLayouts/slideLayout96.xml"/><Relationship Id="rId7" Type="http://schemas.openxmlformats.org/officeDocument/2006/relationships/slideLayout" Target="../slideLayouts/slideLayout95.xml"/><Relationship Id="rId6" Type="http://schemas.openxmlformats.org/officeDocument/2006/relationships/slideLayout" Target="../slideLayouts/slideLayout94.xml"/><Relationship Id="rId5" Type="http://schemas.openxmlformats.org/officeDocument/2006/relationships/slideLayout" Target="../slideLayouts/slideLayout93.xml"/><Relationship Id="rId4" Type="http://schemas.openxmlformats.org/officeDocument/2006/relationships/slideLayout" Target="../slideLayouts/slideLayout92.xml"/><Relationship Id="rId3" Type="http://schemas.openxmlformats.org/officeDocument/2006/relationships/slideLayout" Target="../slideLayouts/slideLayout91.xml"/><Relationship Id="rId2" Type="http://schemas.openxmlformats.org/officeDocument/2006/relationships/slideLayout" Target="../slideLayouts/slideLayout90.xml"/><Relationship Id="rId14" Type="http://schemas.openxmlformats.org/officeDocument/2006/relationships/theme" Target="../theme/theme9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98.xml"/><Relationship Id="rId1" Type="http://schemas.openxmlformats.org/officeDocument/2006/relationships/slideLayout" Target="../slideLayouts/slideLayout89.xml"/></Relationships>
</file>

<file path=ppt/slideMasters/_rels/slideMaster1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08.xml"/><Relationship Id="rId8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106.xml"/><Relationship Id="rId6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103.xml"/><Relationship Id="rId3" Type="http://schemas.openxmlformats.org/officeDocument/2006/relationships/slideLayout" Target="../slideLayouts/slideLayout102.xml"/><Relationship Id="rId2" Type="http://schemas.openxmlformats.org/officeDocument/2006/relationships/slideLayout" Target="../slideLayouts/slideLayout101.xml"/><Relationship Id="rId14" Type="http://schemas.openxmlformats.org/officeDocument/2006/relationships/theme" Target="../theme/theme10.xml"/><Relationship Id="rId13" Type="http://schemas.openxmlformats.org/officeDocument/2006/relationships/image" Target="../media/image2.png"/><Relationship Id="rId12" Type="http://schemas.openxmlformats.org/officeDocument/2006/relationships/image" Target="../media/image3.png"/><Relationship Id="rId11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109.xml"/><Relationship Id="rId1" Type="http://schemas.openxmlformats.org/officeDocument/2006/relationships/slideLayout" Target="../slideLayouts/slideLayout100.xml"/></Relationships>
</file>

<file path=ppt/slideMasters/_rels/slideMaster1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19.xml"/><Relationship Id="rId8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17.xml"/><Relationship Id="rId6" Type="http://schemas.openxmlformats.org/officeDocument/2006/relationships/slideLayout" Target="../slideLayouts/slideLayout116.xml"/><Relationship Id="rId5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14.xml"/><Relationship Id="rId3" Type="http://schemas.openxmlformats.org/officeDocument/2006/relationships/slideLayout" Target="../slideLayouts/slideLayout113.xml"/><Relationship Id="rId2" Type="http://schemas.openxmlformats.org/officeDocument/2006/relationships/slideLayout" Target="../slideLayouts/slideLayout112.xml"/><Relationship Id="rId12" Type="http://schemas.openxmlformats.org/officeDocument/2006/relationships/theme" Target="../theme/theme11.xml"/><Relationship Id="rId11" Type="http://schemas.openxmlformats.org/officeDocument/2006/relationships/slideLayout" Target="../slideLayouts/slideLayout121.xml"/><Relationship Id="rId10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111.xml"/></Relationships>
</file>

<file path=ppt/slideMasters/_rels/slideMaster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30.xml"/><Relationship Id="rId8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28.xml"/><Relationship Id="rId6" Type="http://schemas.openxmlformats.org/officeDocument/2006/relationships/slideLayout" Target="../slideLayouts/slideLayout127.xml"/><Relationship Id="rId5" Type="http://schemas.openxmlformats.org/officeDocument/2006/relationships/slideLayout" Target="../slideLayouts/slideLayout126.xml"/><Relationship Id="rId4" Type="http://schemas.openxmlformats.org/officeDocument/2006/relationships/slideLayout" Target="../slideLayouts/slideLayout125.xml"/><Relationship Id="rId3" Type="http://schemas.openxmlformats.org/officeDocument/2006/relationships/slideLayout" Target="../slideLayouts/slideLayout124.xml"/><Relationship Id="rId2" Type="http://schemas.openxmlformats.org/officeDocument/2006/relationships/slideLayout" Target="../slideLayouts/slideLayout123.xml"/><Relationship Id="rId12" Type="http://schemas.openxmlformats.org/officeDocument/2006/relationships/theme" Target="../theme/theme12.xml"/><Relationship Id="rId11" Type="http://schemas.openxmlformats.org/officeDocument/2006/relationships/slideLayout" Target="../slideLayouts/slideLayout132.xml"/><Relationship Id="rId10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22.xml"/></Relationships>
</file>

<file path=ppt/slideMasters/_rels/slideMaster1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41.xml"/><Relationship Id="rId8" Type="http://schemas.openxmlformats.org/officeDocument/2006/relationships/slideLayout" Target="../slideLayouts/slideLayout140.xml"/><Relationship Id="rId7" Type="http://schemas.openxmlformats.org/officeDocument/2006/relationships/slideLayout" Target="../slideLayouts/slideLayout139.xml"/><Relationship Id="rId6" Type="http://schemas.openxmlformats.org/officeDocument/2006/relationships/slideLayout" Target="../slideLayouts/slideLayout138.xml"/><Relationship Id="rId5" Type="http://schemas.openxmlformats.org/officeDocument/2006/relationships/slideLayout" Target="../slideLayouts/slideLayout137.xml"/><Relationship Id="rId4" Type="http://schemas.openxmlformats.org/officeDocument/2006/relationships/slideLayout" Target="../slideLayouts/slideLayout136.xml"/><Relationship Id="rId3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34.xml"/><Relationship Id="rId12" Type="http://schemas.openxmlformats.org/officeDocument/2006/relationships/theme" Target="../theme/theme13.xml"/><Relationship Id="rId11" Type="http://schemas.openxmlformats.org/officeDocument/2006/relationships/slideLayout" Target="../slideLayouts/slideLayout143.xml"/><Relationship Id="rId10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33.xml"/></Relationships>
</file>

<file path=ppt/slideMasters/_rels/slideMaster1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52.xml"/><Relationship Id="rId8" Type="http://schemas.openxmlformats.org/officeDocument/2006/relationships/slideLayout" Target="../slideLayouts/slideLayout151.xml"/><Relationship Id="rId7" Type="http://schemas.openxmlformats.org/officeDocument/2006/relationships/slideLayout" Target="../slideLayouts/slideLayout150.xml"/><Relationship Id="rId6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148.xml"/><Relationship Id="rId4" Type="http://schemas.openxmlformats.org/officeDocument/2006/relationships/slideLayout" Target="../slideLayouts/slideLayout147.xml"/><Relationship Id="rId3" Type="http://schemas.openxmlformats.org/officeDocument/2006/relationships/slideLayout" Target="../slideLayouts/slideLayout146.xml"/><Relationship Id="rId2" Type="http://schemas.openxmlformats.org/officeDocument/2006/relationships/slideLayout" Target="../slideLayouts/slideLayout145.xml"/><Relationship Id="rId12" Type="http://schemas.openxmlformats.org/officeDocument/2006/relationships/theme" Target="../theme/theme14.xml"/><Relationship Id="rId11" Type="http://schemas.openxmlformats.org/officeDocument/2006/relationships/slideLayout" Target="../slideLayouts/slideLayout154.xml"/><Relationship Id="rId10" Type="http://schemas.openxmlformats.org/officeDocument/2006/relationships/slideLayout" Target="../slideLayouts/slideLayout153.xml"/><Relationship Id="rId1" Type="http://schemas.openxmlformats.org/officeDocument/2006/relationships/slideLayout" Target="../slideLayouts/slideLayout144.xml"/></Relationships>
</file>

<file path=ppt/slideMasters/_rels/slideMaster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63.xml"/><Relationship Id="rId8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1.xml"/><Relationship Id="rId6" Type="http://schemas.openxmlformats.org/officeDocument/2006/relationships/slideLayout" Target="../slideLayouts/slideLayout160.xml"/><Relationship Id="rId5" Type="http://schemas.openxmlformats.org/officeDocument/2006/relationships/slideLayout" Target="../slideLayouts/slideLayout159.xml"/><Relationship Id="rId4" Type="http://schemas.openxmlformats.org/officeDocument/2006/relationships/slideLayout" Target="../slideLayouts/slideLayout158.xml"/><Relationship Id="rId3" Type="http://schemas.openxmlformats.org/officeDocument/2006/relationships/slideLayout" Target="../slideLayouts/slideLayout157.xml"/><Relationship Id="rId2" Type="http://schemas.openxmlformats.org/officeDocument/2006/relationships/slideLayout" Target="../slideLayouts/slideLayout156.xml"/><Relationship Id="rId12" Type="http://schemas.openxmlformats.org/officeDocument/2006/relationships/theme" Target="../theme/theme15.xml"/><Relationship Id="rId11" Type="http://schemas.openxmlformats.org/officeDocument/2006/relationships/slideLayout" Target="../slideLayouts/slideLayout165.xml"/><Relationship Id="rId10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55.xml"/></Relationships>
</file>

<file path=ppt/slideMasters/_rels/slideMaster1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74.xml"/><Relationship Id="rId8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72.xml"/><Relationship Id="rId6" Type="http://schemas.openxmlformats.org/officeDocument/2006/relationships/slideLayout" Target="../slideLayouts/slideLayout171.xml"/><Relationship Id="rId5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69.xml"/><Relationship Id="rId3" Type="http://schemas.openxmlformats.org/officeDocument/2006/relationships/slideLayout" Target="../slideLayouts/slideLayout168.xml"/><Relationship Id="rId2" Type="http://schemas.openxmlformats.org/officeDocument/2006/relationships/slideLayout" Target="../slideLayouts/slideLayout167.xml"/><Relationship Id="rId12" Type="http://schemas.openxmlformats.org/officeDocument/2006/relationships/theme" Target="../theme/theme16.xml"/><Relationship Id="rId11" Type="http://schemas.openxmlformats.org/officeDocument/2006/relationships/slideLayout" Target="../slideLayouts/slideLayout176.xml"/><Relationship Id="rId10" Type="http://schemas.openxmlformats.org/officeDocument/2006/relationships/slideLayout" Target="../slideLayouts/slideLayout175.xml"/><Relationship Id="rId1" Type="http://schemas.openxmlformats.org/officeDocument/2006/relationships/slideLayout" Target="../slideLayouts/slideLayout166.xml"/></Relationships>
</file>

<file path=ppt/slideMasters/_rels/slideMaster1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85.xml"/><Relationship Id="rId8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183.xml"/><Relationship Id="rId6" Type="http://schemas.openxmlformats.org/officeDocument/2006/relationships/slideLayout" Target="../slideLayouts/slideLayout182.xml"/><Relationship Id="rId5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80.xml"/><Relationship Id="rId3" Type="http://schemas.openxmlformats.org/officeDocument/2006/relationships/slideLayout" Target="../slideLayouts/slideLayout179.xml"/><Relationship Id="rId2" Type="http://schemas.openxmlformats.org/officeDocument/2006/relationships/slideLayout" Target="../slideLayouts/slideLayout178.xml"/><Relationship Id="rId12" Type="http://schemas.openxmlformats.org/officeDocument/2006/relationships/theme" Target="../theme/theme17.xml"/><Relationship Id="rId11" Type="http://schemas.openxmlformats.org/officeDocument/2006/relationships/slideLayout" Target="../slideLayouts/slideLayout187.xml"/><Relationship Id="rId10" Type="http://schemas.openxmlformats.org/officeDocument/2006/relationships/slideLayout" Target="../slideLayouts/slideLayout186.xml"/><Relationship Id="rId1" Type="http://schemas.openxmlformats.org/officeDocument/2006/relationships/slideLayout" Target="../slideLayouts/slideLayout177.xml"/></Relationships>
</file>

<file path=ppt/slideMasters/_rels/slideMaster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4.xml"/><Relationship Id="rId6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92.xml"/><Relationship Id="rId4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90.xml"/><Relationship Id="rId2" Type="http://schemas.openxmlformats.org/officeDocument/2006/relationships/slideLayout" Target="../slideLayouts/slideLayout189.xml"/><Relationship Id="rId12" Type="http://schemas.openxmlformats.org/officeDocument/2006/relationships/theme" Target="../theme/theme18.xml"/><Relationship Id="rId11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97.xml"/><Relationship Id="rId1" Type="http://schemas.openxmlformats.org/officeDocument/2006/relationships/slideLayout" Target="../slideLayouts/slideLayout188.xml"/></Relationships>
</file>

<file path=ppt/slideMasters/_rels/slideMaster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7.xml"/><Relationship Id="rId8" Type="http://schemas.openxmlformats.org/officeDocument/2006/relationships/slideLayout" Target="../slideLayouts/slideLayout206.xml"/><Relationship Id="rId7" Type="http://schemas.openxmlformats.org/officeDocument/2006/relationships/slideLayout" Target="../slideLayouts/slideLayout205.xml"/><Relationship Id="rId6" Type="http://schemas.openxmlformats.org/officeDocument/2006/relationships/slideLayout" Target="../slideLayouts/slideLayout204.xml"/><Relationship Id="rId5" Type="http://schemas.openxmlformats.org/officeDocument/2006/relationships/slideLayout" Target="../slideLayouts/slideLayout203.xml"/><Relationship Id="rId4" Type="http://schemas.openxmlformats.org/officeDocument/2006/relationships/slideLayout" Target="../slideLayouts/slideLayout202.xml"/><Relationship Id="rId3" Type="http://schemas.openxmlformats.org/officeDocument/2006/relationships/slideLayout" Target="../slideLayouts/slideLayout201.xml"/><Relationship Id="rId2" Type="http://schemas.openxmlformats.org/officeDocument/2006/relationships/slideLayout" Target="../slideLayouts/slideLayout200.xml"/><Relationship Id="rId12" Type="http://schemas.openxmlformats.org/officeDocument/2006/relationships/theme" Target="../theme/theme19.xml"/><Relationship Id="rId11" Type="http://schemas.openxmlformats.org/officeDocument/2006/relationships/slideLayout" Target="../slideLayouts/slideLayout209.xml"/><Relationship Id="rId10" Type="http://schemas.openxmlformats.org/officeDocument/2006/relationships/slideLayout" Target="../slideLayouts/slideLayout208.xml"/><Relationship Id="rId1" Type="http://schemas.openxmlformats.org/officeDocument/2006/relationships/slideLayout" Target="../slideLayouts/slideLayout199.xml"/></Relationships>
</file>

<file path=ppt/slideMasters/_rels/slideMaster2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8.xml"/><Relationship Id="rId8" Type="http://schemas.openxmlformats.org/officeDocument/2006/relationships/slideLayout" Target="../slideLayouts/slideLayout217.xml"/><Relationship Id="rId7" Type="http://schemas.openxmlformats.org/officeDocument/2006/relationships/slideLayout" Target="../slideLayouts/slideLayout216.xml"/><Relationship Id="rId6" Type="http://schemas.openxmlformats.org/officeDocument/2006/relationships/slideLayout" Target="../slideLayouts/slideLayout215.xml"/><Relationship Id="rId5" Type="http://schemas.openxmlformats.org/officeDocument/2006/relationships/slideLayout" Target="../slideLayouts/slideLayout214.xml"/><Relationship Id="rId4" Type="http://schemas.openxmlformats.org/officeDocument/2006/relationships/slideLayout" Target="../slideLayouts/slideLayout213.xml"/><Relationship Id="rId3" Type="http://schemas.openxmlformats.org/officeDocument/2006/relationships/slideLayout" Target="../slideLayouts/slideLayout212.xml"/><Relationship Id="rId2" Type="http://schemas.openxmlformats.org/officeDocument/2006/relationships/slideLayout" Target="../slideLayouts/slideLayout211.xml"/><Relationship Id="rId12" Type="http://schemas.openxmlformats.org/officeDocument/2006/relationships/theme" Target="../theme/theme20.xml"/><Relationship Id="rId11" Type="http://schemas.openxmlformats.org/officeDocument/2006/relationships/slideLayout" Target="../slideLayouts/slideLayout220.xml"/><Relationship Id="rId10" Type="http://schemas.openxmlformats.org/officeDocument/2006/relationships/slideLayout" Target="../slideLayouts/slideLayout219.xml"/><Relationship Id="rId1" Type="http://schemas.openxmlformats.org/officeDocument/2006/relationships/slideLayout" Target="../slideLayouts/slideLayout210.xml"/></Relationships>
</file>

<file path=ppt/slideMasters/_rels/slideMaster2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29.xml"/><Relationship Id="rId8" Type="http://schemas.openxmlformats.org/officeDocument/2006/relationships/slideLayout" Target="../slideLayouts/slideLayout228.xml"/><Relationship Id="rId7" Type="http://schemas.openxmlformats.org/officeDocument/2006/relationships/slideLayout" Target="../slideLayouts/slideLayout227.xml"/><Relationship Id="rId6" Type="http://schemas.openxmlformats.org/officeDocument/2006/relationships/slideLayout" Target="../slideLayouts/slideLayout226.xml"/><Relationship Id="rId5" Type="http://schemas.openxmlformats.org/officeDocument/2006/relationships/slideLayout" Target="../slideLayouts/slideLayout225.xml"/><Relationship Id="rId4" Type="http://schemas.openxmlformats.org/officeDocument/2006/relationships/slideLayout" Target="../slideLayouts/slideLayout224.xml"/><Relationship Id="rId3" Type="http://schemas.openxmlformats.org/officeDocument/2006/relationships/slideLayout" Target="../slideLayouts/slideLayout223.xml"/><Relationship Id="rId2" Type="http://schemas.openxmlformats.org/officeDocument/2006/relationships/slideLayout" Target="../slideLayouts/slideLayout222.xml"/><Relationship Id="rId12" Type="http://schemas.openxmlformats.org/officeDocument/2006/relationships/theme" Target="../theme/theme21.xml"/><Relationship Id="rId11" Type="http://schemas.openxmlformats.org/officeDocument/2006/relationships/slideLayout" Target="../slideLayouts/slideLayout231.xml"/><Relationship Id="rId10" Type="http://schemas.openxmlformats.org/officeDocument/2006/relationships/slideLayout" Target="../slideLayouts/slideLayout230.xml"/><Relationship Id="rId1" Type="http://schemas.openxmlformats.org/officeDocument/2006/relationships/slideLayout" Target="../slideLayouts/slideLayout221.xml"/></Relationships>
</file>

<file path=ppt/slideMasters/_rels/slideMaster2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0.xml"/><Relationship Id="rId8" Type="http://schemas.openxmlformats.org/officeDocument/2006/relationships/slideLayout" Target="../slideLayouts/slideLayout239.xml"/><Relationship Id="rId7" Type="http://schemas.openxmlformats.org/officeDocument/2006/relationships/slideLayout" Target="../slideLayouts/slideLayout238.xml"/><Relationship Id="rId6" Type="http://schemas.openxmlformats.org/officeDocument/2006/relationships/slideLayout" Target="../slideLayouts/slideLayout237.xml"/><Relationship Id="rId5" Type="http://schemas.openxmlformats.org/officeDocument/2006/relationships/slideLayout" Target="../slideLayouts/slideLayout236.xml"/><Relationship Id="rId4" Type="http://schemas.openxmlformats.org/officeDocument/2006/relationships/slideLayout" Target="../slideLayouts/slideLayout235.xml"/><Relationship Id="rId3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33.xml"/><Relationship Id="rId12" Type="http://schemas.openxmlformats.org/officeDocument/2006/relationships/theme" Target="../theme/theme22.xml"/><Relationship Id="rId11" Type="http://schemas.openxmlformats.org/officeDocument/2006/relationships/slideLayout" Target="../slideLayouts/slideLayout242.xml"/><Relationship Id="rId10" Type="http://schemas.openxmlformats.org/officeDocument/2006/relationships/slideLayout" Target="../slideLayouts/slideLayout241.xml"/><Relationship Id="rId1" Type="http://schemas.openxmlformats.org/officeDocument/2006/relationships/slideLayout" Target="../slideLayouts/slideLayout232.xml"/></Relationships>
</file>

<file path=ppt/slideMasters/_rels/slideMaster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51.xml"/><Relationship Id="rId8" Type="http://schemas.openxmlformats.org/officeDocument/2006/relationships/slideLayout" Target="../slideLayouts/slideLayout250.xml"/><Relationship Id="rId7" Type="http://schemas.openxmlformats.org/officeDocument/2006/relationships/slideLayout" Target="../slideLayouts/slideLayout249.xml"/><Relationship Id="rId6" Type="http://schemas.openxmlformats.org/officeDocument/2006/relationships/slideLayout" Target="../slideLayouts/slideLayout248.xml"/><Relationship Id="rId5" Type="http://schemas.openxmlformats.org/officeDocument/2006/relationships/slideLayout" Target="../slideLayouts/slideLayout247.xml"/><Relationship Id="rId4" Type="http://schemas.openxmlformats.org/officeDocument/2006/relationships/slideLayout" Target="../slideLayouts/slideLayout246.xml"/><Relationship Id="rId3" Type="http://schemas.openxmlformats.org/officeDocument/2006/relationships/slideLayout" Target="../slideLayouts/slideLayout245.xml"/><Relationship Id="rId2" Type="http://schemas.openxmlformats.org/officeDocument/2006/relationships/slideLayout" Target="../slideLayouts/slideLayout244.xml"/><Relationship Id="rId12" Type="http://schemas.openxmlformats.org/officeDocument/2006/relationships/theme" Target="../theme/theme23.xml"/><Relationship Id="rId11" Type="http://schemas.openxmlformats.org/officeDocument/2006/relationships/slideLayout" Target="../slideLayouts/slideLayout253.xml"/><Relationship Id="rId10" Type="http://schemas.openxmlformats.org/officeDocument/2006/relationships/slideLayout" Target="../slideLayouts/slideLayout252.xml"/><Relationship Id="rId1" Type="http://schemas.openxmlformats.org/officeDocument/2006/relationships/slideLayout" Target="../slideLayouts/slideLayout243.xml"/></Relationships>
</file>

<file path=ppt/slideMasters/_rels/slideMaster2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62.xml"/><Relationship Id="rId8" Type="http://schemas.openxmlformats.org/officeDocument/2006/relationships/slideLayout" Target="../slideLayouts/slideLayout261.xml"/><Relationship Id="rId7" Type="http://schemas.openxmlformats.org/officeDocument/2006/relationships/slideLayout" Target="../slideLayouts/slideLayout260.xml"/><Relationship Id="rId6" Type="http://schemas.openxmlformats.org/officeDocument/2006/relationships/slideLayout" Target="../slideLayouts/slideLayout259.xml"/><Relationship Id="rId5" Type="http://schemas.openxmlformats.org/officeDocument/2006/relationships/slideLayout" Target="../slideLayouts/slideLayout258.xml"/><Relationship Id="rId4" Type="http://schemas.openxmlformats.org/officeDocument/2006/relationships/slideLayout" Target="../slideLayouts/slideLayout257.xml"/><Relationship Id="rId3" Type="http://schemas.openxmlformats.org/officeDocument/2006/relationships/slideLayout" Target="../slideLayouts/slideLayout256.xml"/><Relationship Id="rId2" Type="http://schemas.openxmlformats.org/officeDocument/2006/relationships/slideLayout" Target="../slideLayouts/slideLayout255.xml"/><Relationship Id="rId12" Type="http://schemas.openxmlformats.org/officeDocument/2006/relationships/theme" Target="../theme/theme24.xml"/><Relationship Id="rId11" Type="http://schemas.openxmlformats.org/officeDocument/2006/relationships/slideLayout" Target="../slideLayouts/slideLayout264.xml"/><Relationship Id="rId10" Type="http://schemas.openxmlformats.org/officeDocument/2006/relationships/slideLayout" Target="../slideLayouts/slideLayout263.xml"/><Relationship Id="rId1" Type="http://schemas.openxmlformats.org/officeDocument/2006/relationships/slideLayout" Target="../slideLayouts/slideLayout254.xml"/></Relationships>
</file>

<file path=ppt/slideMasters/_rels/slideMaster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73.xml"/><Relationship Id="rId8" Type="http://schemas.openxmlformats.org/officeDocument/2006/relationships/slideLayout" Target="../slideLayouts/slideLayout272.xml"/><Relationship Id="rId7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0.xml"/><Relationship Id="rId5" Type="http://schemas.openxmlformats.org/officeDocument/2006/relationships/slideLayout" Target="../slideLayouts/slideLayout269.xml"/><Relationship Id="rId4" Type="http://schemas.openxmlformats.org/officeDocument/2006/relationships/slideLayout" Target="../slideLayouts/slideLayout268.xml"/><Relationship Id="rId3" Type="http://schemas.openxmlformats.org/officeDocument/2006/relationships/slideLayout" Target="../slideLayouts/slideLayout267.xml"/><Relationship Id="rId2" Type="http://schemas.openxmlformats.org/officeDocument/2006/relationships/slideLayout" Target="../slideLayouts/slideLayout266.xml"/><Relationship Id="rId12" Type="http://schemas.openxmlformats.org/officeDocument/2006/relationships/theme" Target="../theme/theme25.xml"/><Relationship Id="rId11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74.xml"/><Relationship Id="rId1" Type="http://schemas.openxmlformats.org/officeDocument/2006/relationships/slideLayout" Target="../slideLayouts/slideLayout265.xml"/></Relationships>
</file>

<file path=ppt/slideMasters/_rels/slideMaster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4.xml"/><Relationship Id="rId8" Type="http://schemas.openxmlformats.org/officeDocument/2006/relationships/slideLayout" Target="../slideLayouts/slideLayout283.xml"/><Relationship Id="rId7" Type="http://schemas.openxmlformats.org/officeDocument/2006/relationships/slideLayout" Target="../slideLayouts/slideLayout282.xml"/><Relationship Id="rId6" Type="http://schemas.openxmlformats.org/officeDocument/2006/relationships/slideLayout" Target="../slideLayouts/slideLayout281.xml"/><Relationship Id="rId5" Type="http://schemas.openxmlformats.org/officeDocument/2006/relationships/slideLayout" Target="../slideLayouts/slideLayout280.xml"/><Relationship Id="rId4" Type="http://schemas.openxmlformats.org/officeDocument/2006/relationships/slideLayout" Target="../slideLayouts/slideLayout279.xml"/><Relationship Id="rId3" Type="http://schemas.openxmlformats.org/officeDocument/2006/relationships/slideLayout" Target="../slideLayouts/slideLayout278.xml"/><Relationship Id="rId2" Type="http://schemas.openxmlformats.org/officeDocument/2006/relationships/slideLayout" Target="../slideLayouts/slideLayout277.xml"/><Relationship Id="rId12" Type="http://schemas.openxmlformats.org/officeDocument/2006/relationships/theme" Target="../theme/theme26.xml"/><Relationship Id="rId11" Type="http://schemas.openxmlformats.org/officeDocument/2006/relationships/slideLayout" Target="../slideLayouts/slideLayout286.xml"/><Relationship Id="rId10" Type="http://schemas.openxmlformats.org/officeDocument/2006/relationships/slideLayout" Target="../slideLayouts/slideLayout285.xml"/><Relationship Id="rId1" Type="http://schemas.openxmlformats.org/officeDocument/2006/relationships/slideLayout" Target="../slideLayouts/slideLayout276.xml"/></Relationships>
</file>

<file path=ppt/slideMasters/_rels/slideMaster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5.xml"/><Relationship Id="rId8" Type="http://schemas.openxmlformats.org/officeDocument/2006/relationships/slideLayout" Target="../slideLayouts/slideLayout294.xml"/><Relationship Id="rId7" Type="http://schemas.openxmlformats.org/officeDocument/2006/relationships/slideLayout" Target="../slideLayouts/slideLayout293.xml"/><Relationship Id="rId6" Type="http://schemas.openxmlformats.org/officeDocument/2006/relationships/slideLayout" Target="../slideLayouts/slideLayout292.xml"/><Relationship Id="rId5" Type="http://schemas.openxmlformats.org/officeDocument/2006/relationships/slideLayout" Target="../slideLayouts/slideLayout291.xml"/><Relationship Id="rId4" Type="http://schemas.openxmlformats.org/officeDocument/2006/relationships/slideLayout" Target="../slideLayouts/slideLayout290.xml"/><Relationship Id="rId3" Type="http://schemas.openxmlformats.org/officeDocument/2006/relationships/slideLayout" Target="../slideLayouts/slideLayout289.xml"/><Relationship Id="rId2" Type="http://schemas.openxmlformats.org/officeDocument/2006/relationships/slideLayout" Target="../slideLayouts/slideLayout288.xml"/><Relationship Id="rId12" Type="http://schemas.openxmlformats.org/officeDocument/2006/relationships/theme" Target="../theme/theme27.xml"/><Relationship Id="rId11" Type="http://schemas.openxmlformats.org/officeDocument/2006/relationships/slideLayout" Target="../slideLayouts/slideLayout297.xml"/><Relationship Id="rId10" Type="http://schemas.openxmlformats.org/officeDocument/2006/relationships/slideLayout" Target="../slideLayouts/slideLayout296.xml"/><Relationship Id="rId1" Type="http://schemas.openxmlformats.org/officeDocument/2006/relationships/slideLayout" Target="../slideLayouts/slideLayout287.xml"/></Relationships>
</file>

<file path=ppt/slideMasters/_rels/slideMaster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06.xml"/><Relationship Id="rId8" Type="http://schemas.openxmlformats.org/officeDocument/2006/relationships/slideLayout" Target="../slideLayouts/slideLayout305.xml"/><Relationship Id="rId7" Type="http://schemas.openxmlformats.org/officeDocument/2006/relationships/slideLayout" Target="../slideLayouts/slideLayout304.xml"/><Relationship Id="rId6" Type="http://schemas.openxmlformats.org/officeDocument/2006/relationships/slideLayout" Target="../slideLayouts/slideLayout303.xml"/><Relationship Id="rId5" Type="http://schemas.openxmlformats.org/officeDocument/2006/relationships/slideLayout" Target="../slideLayouts/slideLayout302.xml"/><Relationship Id="rId4" Type="http://schemas.openxmlformats.org/officeDocument/2006/relationships/slideLayout" Target="../slideLayouts/slideLayout301.xml"/><Relationship Id="rId3" Type="http://schemas.openxmlformats.org/officeDocument/2006/relationships/slideLayout" Target="../slideLayouts/slideLayout300.xml"/><Relationship Id="rId2" Type="http://schemas.openxmlformats.org/officeDocument/2006/relationships/slideLayout" Target="../slideLayouts/slideLayout299.xml"/><Relationship Id="rId12" Type="http://schemas.openxmlformats.org/officeDocument/2006/relationships/theme" Target="../theme/theme28.xml"/><Relationship Id="rId11" Type="http://schemas.openxmlformats.org/officeDocument/2006/relationships/slideLayout" Target="../slideLayouts/slideLayout308.xml"/><Relationship Id="rId10" Type="http://schemas.openxmlformats.org/officeDocument/2006/relationships/slideLayout" Target="../slideLayouts/slideLayout307.xml"/><Relationship Id="rId1" Type="http://schemas.openxmlformats.org/officeDocument/2006/relationships/slideLayout" Target="../slideLayouts/slideLayout298.xml"/></Relationships>
</file>

<file path=ppt/slideMasters/_rels/slideMaster2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7.xml"/><Relationship Id="rId8" Type="http://schemas.openxmlformats.org/officeDocument/2006/relationships/slideLayout" Target="../slideLayouts/slideLayout316.xml"/><Relationship Id="rId7" Type="http://schemas.openxmlformats.org/officeDocument/2006/relationships/slideLayout" Target="../slideLayouts/slideLayout315.xml"/><Relationship Id="rId6" Type="http://schemas.openxmlformats.org/officeDocument/2006/relationships/slideLayout" Target="../slideLayouts/slideLayout314.xml"/><Relationship Id="rId5" Type="http://schemas.openxmlformats.org/officeDocument/2006/relationships/slideLayout" Target="../slideLayouts/slideLayout313.xml"/><Relationship Id="rId4" Type="http://schemas.openxmlformats.org/officeDocument/2006/relationships/slideLayout" Target="../slideLayouts/slideLayout312.xml"/><Relationship Id="rId3" Type="http://schemas.openxmlformats.org/officeDocument/2006/relationships/slideLayout" Target="../slideLayouts/slideLayout311.xml"/><Relationship Id="rId2" Type="http://schemas.openxmlformats.org/officeDocument/2006/relationships/slideLayout" Target="../slideLayouts/slideLayout310.xml"/><Relationship Id="rId12" Type="http://schemas.openxmlformats.org/officeDocument/2006/relationships/theme" Target="../theme/theme29.xml"/><Relationship Id="rId11" Type="http://schemas.openxmlformats.org/officeDocument/2006/relationships/slideLayout" Target="../slideLayouts/slideLayout319.xml"/><Relationship Id="rId10" Type="http://schemas.openxmlformats.org/officeDocument/2006/relationships/slideLayout" Target="../slideLayouts/slideLayout318.xml"/><Relationship Id="rId1" Type="http://schemas.openxmlformats.org/officeDocument/2006/relationships/slideLayout" Target="../slideLayouts/slideLayout309.xml"/></Relationships>
</file>

<file path=ppt/slideMasters/_rels/slideMaster3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28.xml"/><Relationship Id="rId8" Type="http://schemas.openxmlformats.org/officeDocument/2006/relationships/slideLayout" Target="../slideLayouts/slideLayout327.xml"/><Relationship Id="rId7" Type="http://schemas.openxmlformats.org/officeDocument/2006/relationships/slideLayout" Target="../slideLayouts/slideLayout326.xml"/><Relationship Id="rId6" Type="http://schemas.openxmlformats.org/officeDocument/2006/relationships/slideLayout" Target="../slideLayouts/slideLayout325.xml"/><Relationship Id="rId5" Type="http://schemas.openxmlformats.org/officeDocument/2006/relationships/slideLayout" Target="../slideLayouts/slideLayout324.xml"/><Relationship Id="rId4" Type="http://schemas.openxmlformats.org/officeDocument/2006/relationships/slideLayout" Target="../slideLayouts/slideLayout323.xml"/><Relationship Id="rId3" Type="http://schemas.openxmlformats.org/officeDocument/2006/relationships/slideLayout" Target="../slideLayouts/slideLayout322.xml"/><Relationship Id="rId2" Type="http://schemas.openxmlformats.org/officeDocument/2006/relationships/slideLayout" Target="../slideLayouts/slideLayout321.xml"/><Relationship Id="rId12" Type="http://schemas.openxmlformats.org/officeDocument/2006/relationships/theme" Target="../theme/theme30.xml"/><Relationship Id="rId11" Type="http://schemas.openxmlformats.org/officeDocument/2006/relationships/slideLayout" Target="../slideLayouts/slideLayout330.xml"/><Relationship Id="rId10" Type="http://schemas.openxmlformats.org/officeDocument/2006/relationships/slideLayout" Target="../slideLayouts/slideLayout329.xml"/><Relationship Id="rId1" Type="http://schemas.openxmlformats.org/officeDocument/2006/relationships/slideLayout" Target="../slideLayouts/slideLayout320.xml"/></Relationships>
</file>

<file path=ppt/slideMasters/_rels/slideMaster3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39.xml"/><Relationship Id="rId8" Type="http://schemas.openxmlformats.org/officeDocument/2006/relationships/slideLayout" Target="../slideLayouts/slideLayout338.xml"/><Relationship Id="rId7" Type="http://schemas.openxmlformats.org/officeDocument/2006/relationships/slideLayout" Target="../slideLayouts/slideLayout337.xml"/><Relationship Id="rId6" Type="http://schemas.openxmlformats.org/officeDocument/2006/relationships/slideLayout" Target="../slideLayouts/slideLayout336.xml"/><Relationship Id="rId5" Type="http://schemas.openxmlformats.org/officeDocument/2006/relationships/slideLayout" Target="../slideLayouts/slideLayout335.xml"/><Relationship Id="rId4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33.xml"/><Relationship Id="rId2" Type="http://schemas.openxmlformats.org/officeDocument/2006/relationships/slideLayout" Target="../slideLayouts/slideLayout332.xml"/><Relationship Id="rId12" Type="http://schemas.openxmlformats.org/officeDocument/2006/relationships/theme" Target="../theme/theme31.xml"/><Relationship Id="rId11" Type="http://schemas.openxmlformats.org/officeDocument/2006/relationships/slideLayout" Target="../slideLayouts/slideLayout341.xml"/><Relationship Id="rId10" Type="http://schemas.openxmlformats.org/officeDocument/2006/relationships/slideLayout" Target="../slideLayouts/slideLayout340.xml"/><Relationship Id="rId1" Type="http://schemas.openxmlformats.org/officeDocument/2006/relationships/slideLayout" Target="../slideLayouts/slideLayout331.xml"/></Relationships>
</file>

<file path=ppt/slideMasters/_rels/slideMaster3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50.xml"/><Relationship Id="rId8" Type="http://schemas.openxmlformats.org/officeDocument/2006/relationships/slideLayout" Target="../slideLayouts/slideLayout349.xml"/><Relationship Id="rId7" Type="http://schemas.openxmlformats.org/officeDocument/2006/relationships/slideLayout" Target="../slideLayouts/slideLayout348.xml"/><Relationship Id="rId6" Type="http://schemas.openxmlformats.org/officeDocument/2006/relationships/slideLayout" Target="../slideLayouts/slideLayout347.xml"/><Relationship Id="rId5" Type="http://schemas.openxmlformats.org/officeDocument/2006/relationships/slideLayout" Target="../slideLayouts/slideLayout346.xml"/><Relationship Id="rId4" Type="http://schemas.openxmlformats.org/officeDocument/2006/relationships/slideLayout" Target="../slideLayouts/slideLayout345.xml"/><Relationship Id="rId3" Type="http://schemas.openxmlformats.org/officeDocument/2006/relationships/slideLayout" Target="../slideLayouts/slideLayout344.xml"/><Relationship Id="rId2" Type="http://schemas.openxmlformats.org/officeDocument/2006/relationships/slideLayout" Target="../slideLayouts/slideLayout343.xml"/><Relationship Id="rId12" Type="http://schemas.openxmlformats.org/officeDocument/2006/relationships/theme" Target="../theme/theme32.xml"/><Relationship Id="rId11" Type="http://schemas.openxmlformats.org/officeDocument/2006/relationships/slideLayout" Target="../slideLayouts/slideLayout352.xml"/><Relationship Id="rId10" Type="http://schemas.openxmlformats.org/officeDocument/2006/relationships/slideLayout" Target="../slideLayouts/slideLayout351.xml"/><Relationship Id="rId1" Type="http://schemas.openxmlformats.org/officeDocument/2006/relationships/slideLayout" Target="../slideLayouts/slideLayout342.xml"/></Relationships>
</file>

<file path=ppt/slideMasters/_rels/slideMaster3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61.xml"/><Relationship Id="rId8" Type="http://schemas.openxmlformats.org/officeDocument/2006/relationships/slideLayout" Target="../slideLayouts/slideLayout360.xml"/><Relationship Id="rId7" Type="http://schemas.openxmlformats.org/officeDocument/2006/relationships/slideLayout" Target="../slideLayouts/slideLayout359.xml"/><Relationship Id="rId6" Type="http://schemas.openxmlformats.org/officeDocument/2006/relationships/slideLayout" Target="../slideLayouts/slideLayout358.xml"/><Relationship Id="rId5" Type="http://schemas.openxmlformats.org/officeDocument/2006/relationships/slideLayout" Target="../slideLayouts/slideLayout357.xml"/><Relationship Id="rId4" Type="http://schemas.openxmlformats.org/officeDocument/2006/relationships/slideLayout" Target="../slideLayouts/slideLayout356.xml"/><Relationship Id="rId3" Type="http://schemas.openxmlformats.org/officeDocument/2006/relationships/slideLayout" Target="../slideLayouts/slideLayout355.xml"/><Relationship Id="rId2" Type="http://schemas.openxmlformats.org/officeDocument/2006/relationships/slideLayout" Target="../slideLayouts/slideLayout354.xml"/><Relationship Id="rId12" Type="http://schemas.openxmlformats.org/officeDocument/2006/relationships/theme" Target="../theme/theme33.xml"/><Relationship Id="rId11" Type="http://schemas.openxmlformats.org/officeDocument/2006/relationships/slideLayout" Target="../slideLayouts/slideLayout363.xml"/><Relationship Id="rId10" Type="http://schemas.openxmlformats.org/officeDocument/2006/relationships/slideLayout" Target="../slideLayouts/slideLayout362.xml"/><Relationship Id="rId1" Type="http://schemas.openxmlformats.org/officeDocument/2006/relationships/slideLayout" Target="../slideLayouts/slideLayout353.xml"/></Relationships>
</file>

<file path=ppt/slideMasters/_rels/slideMaster3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72.xml"/><Relationship Id="rId8" Type="http://schemas.openxmlformats.org/officeDocument/2006/relationships/slideLayout" Target="../slideLayouts/slideLayout371.xml"/><Relationship Id="rId7" Type="http://schemas.openxmlformats.org/officeDocument/2006/relationships/slideLayout" Target="../slideLayouts/slideLayout370.xml"/><Relationship Id="rId6" Type="http://schemas.openxmlformats.org/officeDocument/2006/relationships/slideLayout" Target="../slideLayouts/slideLayout369.xml"/><Relationship Id="rId5" Type="http://schemas.openxmlformats.org/officeDocument/2006/relationships/slideLayout" Target="../slideLayouts/slideLayout368.xml"/><Relationship Id="rId4" Type="http://schemas.openxmlformats.org/officeDocument/2006/relationships/slideLayout" Target="../slideLayouts/slideLayout367.xml"/><Relationship Id="rId3" Type="http://schemas.openxmlformats.org/officeDocument/2006/relationships/slideLayout" Target="../slideLayouts/slideLayout366.xml"/><Relationship Id="rId2" Type="http://schemas.openxmlformats.org/officeDocument/2006/relationships/slideLayout" Target="../slideLayouts/slideLayout365.xml"/><Relationship Id="rId12" Type="http://schemas.openxmlformats.org/officeDocument/2006/relationships/theme" Target="../theme/theme34.xml"/><Relationship Id="rId11" Type="http://schemas.openxmlformats.org/officeDocument/2006/relationships/slideLayout" Target="../slideLayouts/slideLayout374.xml"/><Relationship Id="rId10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364.xml"/></Relationships>
</file>

<file path=ppt/slideMasters/_rels/slideMaster3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83.xml"/><Relationship Id="rId8" Type="http://schemas.openxmlformats.org/officeDocument/2006/relationships/slideLayout" Target="../slideLayouts/slideLayout382.xml"/><Relationship Id="rId7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8.xml"/><Relationship Id="rId3" Type="http://schemas.openxmlformats.org/officeDocument/2006/relationships/slideLayout" Target="../slideLayouts/slideLayout377.xml"/><Relationship Id="rId2" Type="http://schemas.openxmlformats.org/officeDocument/2006/relationships/slideLayout" Target="../slideLayouts/slideLayout376.xml"/><Relationship Id="rId12" Type="http://schemas.openxmlformats.org/officeDocument/2006/relationships/theme" Target="../theme/theme35.xml"/><Relationship Id="rId11" Type="http://schemas.openxmlformats.org/officeDocument/2006/relationships/slideLayout" Target="../slideLayouts/slideLayout385.xml"/><Relationship Id="rId10" Type="http://schemas.openxmlformats.org/officeDocument/2006/relationships/slideLayout" Target="../slideLayouts/slideLayout384.xml"/><Relationship Id="rId1" Type="http://schemas.openxmlformats.org/officeDocument/2006/relationships/slideLayout" Target="../slideLayouts/slideLayout375.xml"/></Relationships>
</file>

<file path=ppt/slideMasters/_rels/slideMaster3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94.xml"/><Relationship Id="rId8" Type="http://schemas.openxmlformats.org/officeDocument/2006/relationships/slideLayout" Target="../slideLayouts/slideLayout393.xml"/><Relationship Id="rId7" Type="http://schemas.openxmlformats.org/officeDocument/2006/relationships/slideLayout" Target="../slideLayouts/slideLayout392.xml"/><Relationship Id="rId6" Type="http://schemas.openxmlformats.org/officeDocument/2006/relationships/slideLayout" Target="../slideLayouts/slideLayout391.xml"/><Relationship Id="rId5" Type="http://schemas.openxmlformats.org/officeDocument/2006/relationships/slideLayout" Target="../slideLayouts/slideLayout390.xml"/><Relationship Id="rId4" Type="http://schemas.openxmlformats.org/officeDocument/2006/relationships/slideLayout" Target="../slideLayouts/slideLayout389.xml"/><Relationship Id="rId3" Type="http://schemas.openxmlformats.org/officeDocument/2006/relationships/slideLayout" Target="../slideLayouts/slideLayout388.xml"/><Relationship Id="rId2" Type="http://schemas.openxmlformats.org/officeDocument/2006/relationships/slideLayout" Target="../slideLayouts/slideLayout387.xml"/><Relationship Id="rId12" Type="http://schemas.openxmlformats.org/officeDocument/2006/relationships/theme" Target="../theme/theme36.xml"/><Relationship Id="rId11" Type="http://schemas.openxmlformats.org/officeDocument/2006/relationships/slideLayout" Target="../slideLayouts/slideLayout396.xml"/><Relationship Id="rId10" Type="http://schemas.openxmlformats.org/officeDocument/2006/relationships/slideLayout" Target="../slideLayouts/slideLayout395.xml"/><Relationship Id="rId1" Type="http://schemas.openxmlformats.org/officeDocument/2006/relationships/slideLayout" Target="../slideLayouts/slideLayout386.xml"/></Relationships>
</file>

<file path=ppt/slideMasters/_rels/slideMaster3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5.xml"/><Relationship Id="rId8" Type="http://schemas.openxmlformats.org/officeDocument/2006/relationships/slideLayout" Target="../slideLayouts/slideLayout404.xml"/><Relationship Id="rId7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402.xml"/><Relationship Id="rId5" Type="http://schemas.openxmlformats.org/officeDocument/2006/relationships/slideLayout" Target="../slideLayouts/slideLayout401.xml"/><Relationship Id="rId4" Type="http://schemas.openxmlformats.org/officeDocument/2006/relationships/slideLayout" Target="../slideLayouts/slideLayout400.xml"/><Relationship Id="rId3" Type="http://schemas.openxmlformats.org/officeDocument/2006/relationships/slideLayout" Target="../slideLayouts/slideLayout399.xml"/><Relationship Id="rId2" Type="http://schemas.openxmlformats.org/officeDocument/2006/relationships/slideLayout" Target="../slideLayouts/slideLayout398.xml"/><Relationship Id="rId12" Type="http://schemas.openxmlformats.org/officeDocument/2006/relationships/theme" Target="../theme/theme37.xml"/><Relationship Id="rId11" Type="http://schemas.openxmlformats.org/officeDocument/2006/relationships/slideLayout" Target="../slideLayouts/slideLayout407.xml"/><Relationship Id="rId10" Type="http://schemas.openxmlformats.org/officeDocument/2006/relationships/slideLayout" Target="../slideLayouts/slideLayout406.xml"/><Relationship Id="rId1" Type="http://schemas.openxmlformats.org/officeDocument/2006/relationships/slideLayout" Target="../slideLayouts/slideLayout397.xml"/></Relationships>
</file>

<file path=ppt/slideMasters/_rels/slideMaster3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16.xml"/><Relationship Id="rId8" Type="http://schemas.openxmlformats.org/officeDocument/2006/relationships/slideLayout" Target="../slideLayouts/slideLayout415.xml"/><Relationship Id="rId7" Type="http://schemas.openxmlformats.org/officeDocument/2006/relationships/slideLayout" Target="../slideLayouts/slideLayout414.xml"/><Relationship Id="rId6" Type="http://schemas.openxmlformats.org/officeDocument/2006/relationships/slideLayout" Target="../slideLayouts/slideLayout413.xml"/><Relationship Id="rId5" Type="http://schemas.openxmlformats.org/officeDocument/2006/relationships/slideLayout" Target="../slideLayouts/slideLayout412.xml"/><Relationship Id="rId4" Type="http://schemas.openxmlformats.org/officeDocument/2006/relationships/slideLayout" Target="../slideLayouts/slideLayout411.xml"/><Relationship Id="rId3" Type="http://schemas.openxmlformats.org/officeDocument/2006/relationships/slideLayout" Target="../slideLayouts/slideLayout410.xml"/><Relationship Id="rId2" Type="http://schemas.openxmlformats.org/officeDocument/2006/relationships/slideLayout" Target="../slideLayouts/slideLayout409.xml"/><Relationship Id="rId12" Type="http://schemas.openxmlformats.org/officeDocument/2006/relationships/theme" Target="../theme/theme38.xml"/><Relationship Id="rId11" Type="http://schemas.openxmlformats.org/officeDocument/2006/relationships/slideLayout" Target="../slideLayouts/slideLayout418.xml"/><Relationship Id="rId10" Type="http://schemas.openxmlformats.org/officeDocument/2006/relationships/slideLayout" Target="../slideLayouts/slideLayout417.xml"/><Relationship Id="rId1" Type="http://schemas.openxmlformats.org/officeDocument/2006/relationships/slideLayout" Target="../slideLayouts/slideLayout408.xml"/></Relationships>
</file>

<file path=ppt/slideMasters/_rels/slideMaster3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27.xml"/><Relationship Id="rId8" Type="http://schemas.openxmlformats.org/officeDocument/2006/relationships/slideLayout" Target="../slideLayouts/slideLayout426.xml"/><Relationship Id="rId7" Type="http://schemas.openxmlformats.org/officeDocument/2006/relationships/slideLayout" Target="../slideLayouts/slideLayout425.xml"/><Relationship Id="rId6" Type="http://schemas.openxmlformats.org/officeDocument/2006/relationships/slideLayout" Target="../slideLayouts/slideLayout424.xml"/><Relationship Id="rId5" Type="http://schemas.openxmlformats.org/officeDocument/2006/relationships/slideLayout" Target="../slideLayouts/slideLayout423.xml"/><Relationship Id="rId4" Type="http://schemas.openxmlformats.org/officeDocument/2006/relationships/slideLayout" Target="../slideLayouts/slideLayout422.xml"/><Relationship Id="rId3" Type="http://schemas.openxmlformats.org/officeDocument/2006/relationships/slideLayout" Target="../slideLayouts/slideLayout421.xml"/><Relationship Id="rId2" Type="http://schemas.openxmlformats.org/officeDocument/2006/relationships/slideLayout" Target="../slideLayouts/slideLayout420.xml"/><Relationship Id="rId12" Type="http://schemas.openxmlformats.org/officeDocument/2006/relationships/theme" Target="../theme/theme39.xml"/><Relationship Id="rId11" Type="http://schemas.openxmlformats.org/officeDocument/2006/relationships/slideLayout" Target="../slideLayouts/slideLayout429.xml"/><Relationship Id="rId10" Type="http://schemas.openxmlformats.org/officeDocument/2006/relationships/slideLayout" Target="../slideLayouts/slideLayout428.xml"/><Relationship Id="rId1" Type="http://schemas.openxmlformats.org/officeDocument/2006/relationships/slideLayout" Target="../slideLayouts/slideLayout419.xml"/></Relationships>
</file>

<file path=ppt/slideMasters/_rels/slideMaster4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8.xml"/><Relationship Id="rId8" Type="http://schemas.openxmlformats.org/officeDocument/2006/relationships/slideLayout" Target="../slideLayouts/slideLayout437.xml"/><Relationship Id="rId7" Type="http://schemas.openxmlformats.org/officeDocument/2006/relationships/slideLayout" Target="../slideLayouts/slideLayout436.xml"/><Relationship Id="rId6" Type="http://schemas.openxmlformats.org/officeDocument/2006/relationships/slideLayout" Target="../slideLayouts/slideLayout435.xml"/><Relationship Id="rId5" Type="http://schemas.openxmlformats.org/officeDocument/2006/relationships/slideLayout" Target="../slideLayouts/slideLayout434.xml"/><Relationship Id="rId4" Type="http://schemas.openxmlformats.org/officeDocument/2006/relationships/slideLayout" Target="../slideLayouts/slideLayout433.xml"/><Relationship Id="rId3" Type="http://schemas.openxmlformats.org/officeDocument/2006/relationships/slideLayout" Target="../slideLayouts/slideLayout432.xml"/><Relationship Id="rId2" Type="http://schemas.openxmlformats.org/officeDocument/2006/relationships/slideLayout" Target="../slideLayouts/slideLayout431.xml"/><Relationship Id="rId12" Type="http://schemas.openxmlformats.org/officeDocument/2006/relationships/theme" Target="../theme/theme40.xml"/><Relationship Id="rId11" Type="http://schemas.openxmlformats.org/officeDocument/2006/relationships/slideLayout" Target="../slideLayouts/slideLayout440.xml"/><Relationship Id="rId10" Type="http://schemas.openxmlformats.org/officeDocument/2006/relationships/slideLayout" Target="../slideLayouts/slideLayout439.xml"/><Relationship Id="rId1" Type="http://schemas.openxmlformats.org/officeDocument/2006/relationships/slideLayout" Target="../slideLayouts/slideLayout430.xml"/></Relationships>
</file>

<file path=ppt/slideMasters/_rels/slideMaster4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49.xml"/><Relationship Id="rId8" Type="http://schemas.openxmlformats.org/officeDocument/2006/relationships/slideLayout" Target="../slideLayouts/slideLayout448.xml"/><Relationship Id="rId7" Type="http://schemas.openxmlformats.org/officeDocument/2006/relationships/slideLayout" Target="../slideLayouts/slideLayout447.xml"/><Relationship Id="rId6" Type="http://schemas.openxmlformats.org/officeDocument/2006/relationships/slideLayout" Target="../slideLayouts/slideLayout446.xml"/><Relationship Id="rId5" Type="http://schemas.openxmlformats.org/officeDocument/2006/relationships/slideLayout" Target="../slideLayouts/slideLayout445.xml"/><Relationship Id="rId4" Type="http://schemas.openxmlformats.org/officeDocument/2006/relationships/slideLayout" Target="../slideLayouts/slideLayout444.xml"/><Relationship Id="rId3" Type="http://schemas.openxmlformats.org/officeDocument/2006/relationships/slideLayout" Target="../slideLayouts/slideLayout443.xml"/><Relationship Id="rId2" Type="http://schemas.openxmlformats.org/officeDocument/2006/relationships/slideLayout" Target="../slideLayouts/slideLayout442.xml"/><Relationship Id="rId12" Type="http://schemas.openxmlformats.org/officeDocument/2006/relationships/theme" Target="../theme/theme41.xml"/><Relationship Id="rId11" Type="http://schemas.openxmlformats.org/officeDocument/2006/relationships/slideLayout" Target="../slideLayouts/slideLayout451.xml"/><Relationship Id="rId10" Type="http://schemas.openxmlformats.org/officeDocument/2006/relationships/slideLayout" Target="../slideLayouts/slideLayout450.xml"/><Relationship Id="rId1" Type="http://schemas.openxmlformats.org/officeDocument/2006/relationships/slideLayout" Target="../slideLayouts/slideLayout441.xml"/></Relationships>
</file>

<file path=ppt/slideMasters/_rels/slideMaster4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60.xml"/><Relationship Id="rId8" Type="http://schemas.openxmlformats.org/officeDocument/2006/relationships/slideLayout" Target="../slideLayouts/slideLayout459.xml"/><Relationship Id="rId7" Type="http://schemas.openxmlformats.org/officeDocument/2006/relationships/slideLayout" Target="../slideLayouts/slideLayout458.xml"/><Relationship Id="rId6" Type="http://schemas.openxmlformats.org/officeDocument/2006/relationships/slideLayout" Target="../slideLayouts/slideLayout457.xml"/><Relationship Id="rId5" Type="http://schemas.openxmlformats.org/officeDocument/2006/relationships/slideLayout" Target="../slideLayouts/slideLayout456.xml"/><Relationship Id="rId4" Type="http://schemas.openxmlformats.org/officeDocument/2006/relationships/slideLayout" Target="../slideLayouts/slideLayout455.xml"/><Relationship Id="rId3" Type="http://schemas.openxmlformats.org/officeDocument/2006/relationships/slideLayout" Target="../slideLayouts/slideLayout454.xml"/><Relationship Id="rId2" Type="http://schemas.openxmlformats.org/officeDocument/2006/relationships/slideLayout" Target="../slideLayouts/slideLayout453.xml"/><Relationship Id="rId12" Type="http://schemas.openxmlformats.org/officeDocument/2006/relationships/theme" Target="../theme/theme42.xml"/><Relationship Id="rId11" Type="http://schemas.openxmlformats.org/officeDocument/2006/relationships/slideLayout" Target="../slideLayouts/slideLayout462.xml"/><Relationship Id="rId10" Type="http://schemas.openxmlformats.org/officeDocument/2006/relationships/slideLayout" Target="../slideLayouts/slideLayout461.xml"/><Relationship Id="rId1" Type="http://schemas.openxmlformats.org/officeDocument/2006/relationships/slideLayout" Target="../slideLayouts/slideLayout452.xml"/></Relationships>
</file>

<file path=ppt/slideMasters/_rels/slideMaster4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71.xml"/><Relationship Id="rId8" Type="http://schemas.openxmlformats.org/officeDocument/2006/relationships/slideLayout" Target="../slideLayouts/slideLayout470.xml"/><Relationship Id="rId7" Type="http://schemas.openxmlformats.org/officeDocument/2006/relationships/slideLayout" Target="../slideLayouts/slideLayout469.xml"/><Relationship Id="rId6" Type="http://schemas.openxmlformats.org/officeDocument/2006/relationships/slideLayout" Target="../slideLayouts/slideLayout468.xml"/><Relationship Id="rId5" Type="http://schemas.openxmlformats.org/officeDocument/2006/relationships/slideLayout" Target="../slideLayouts/slideLayout467.xml"/><Relationship Id="rId4" Type="http://schemas.openxmlformats.org/officeDocument/2006/relationships/slideLayout" Target="../slideLayouts/slideLayout466.xml"/><Relationship Id="rId3" Type="http://schemas.openxmlformats.org/officeDocument/2006/relationships/slideLayout" Target="../slideLayouts/slideLayout465.xml"/><Relationship Id="rId2" Type="http://schemas.openxmlformats.org/officeDocument/2006/relationships/slideLayout" Target="../slideLayouts/slideLayout464.xml"/><Relationship Id="rId12" Type="http://schemas.openxmlformats.org/officeDocument/2006/relationships/theme" Target="../theme/theme43.xml"/><Relationship Id="rId11" Type="http://schemas.openxmlformats.org/officeDocument/2006/relationships/slideLayout" Target="../slideLayouts/slideLayout473.xml"/><Relationship Id="rId10" Type="http://schemas.openxmlformats.org/officeDocument/2006/relationships/slideLayout" Target="../slideLayouts/slideLayout472.xml"/><Relationship Id="rId1" Type="http://schemas.openxmlformats.org/officeDocument/2006/relationships/slideLayout" Target="../slideLayouts/slideLayout463.xml"/></Relationships>
</file>

<file path=ppt/slideMasters/_rels/slideMaster4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82.xml"/><Relationship Id="rId8" Type="http://schemas.openxmlformats.org/officeDocument/2006/relationships/slideLayout" Target="../slideLayouts/slideLayout481.xml"/><Relationship Id="rId7" Type="http://schemas.openxmlformats.org/officeDocument/2006/relationships/slideLayout" Target="../slideLayouts/slideLayout480.xml"/><Relationship Id="rId6" Type="http://schemas.openxmlformats.org/officeDocument/2006/relationships/slideLayout" Target="../slideLayouts/slideLayout479.xml"/><Relationship Id="rId5" Type="http://schemas.openxmlformats.org/officeDocument/2006/relationships/slideLayout" Target="../slideLayouts/slideLayout478.xml"/><Relationship Id="rId4" Type="http://schemas.openxmlformats.org/officeDocument/2006/relationships/slideLayout" Target="../slideLayouts/slideLayout477.xml"/><Relationship Id="rId3" Type="http://schemas.openxmlformats.org/officeDocument/2006/relationships/slideLayout" Target="../slideLayouts/slideLayout476.xml"/><Relationship Id="rId2" Type="http://schemas.openxmlformats.org/officeDocument/2006/relationships/slideLayout" Target="../slideLayouts/slideLayout475.xml"/><Relationship Id="rId12" Type="http://schemas.openxmlformats.org/officeDocument/2006/relationships/theme" Target="../theme/theme44.xml"/><Relationship Id="rId11" Type="http://schemas.openxmlformats.org/officeDocument/2006/relationships/slideLayout" Target="../slideLayouts/slideLayout484.xml"/><Relationship Id="rId10" Type="http://schemas.openxmlformats.org/officeDocument/2006/relationships/slideLayout" Target="../slideLayouts/slideLayout483.xml"/><Relationship Id="rId1" Type="http://schemas.openxmlformats.org/officeDocument/2006/relationships/slideLayout" Target="../slideLayouts/slideLayout474.xml"/></Relationships>
</file>

<file path=ppt/slideMasters/_rels/slideMaster4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93.xml"/><Relationship Id="rId8" Type="http://schemas.openxmlformats.org/officeDocument/2006/relationships/slideLayout" Target="../slideLayouts/slideLayout492.xml"/><Relationship Id="rId7" Type="http://schemas.openxmlformats.org/officeDocument/2006/relationships/slideLayout" Target="../slideLayouts/slideLayout491.xml"/><Relationship Id="rId6" Type="http://schemas.openxmlformats.org/officeDocument/2006/relationships/slideLayout" Target="../slideLayouts/slideLayout490.xml"/><Relationship Id="rId5" Type="http://schemas.openxmlformats.org/officeDocument/2006/relationships/slideLayout" Target="../slideLayouts/slideLayout489.xml"/><Relationship Id="rId4" Type="http://schemas.openxmlformats.org/officeDocument/2006/relationships/slideLayout" Target="../slideLayouts/slideLayout488.xml"/><Relationship Id="rId3" Type="http://schemas.openxmlformats.org/officeDocument/2006/relationships/slideLayout" Target="../slideLayouts/slideLayout487.xml"/><Relationship Id="rId2" Type="http://schemas.openxmlformats.org/officeDocument/2006/relationships/slideLayout" Target="../slideLayouts/slideLayout486.xml"/><Relationship Id="rId12" Type="http://schemas.openxmlformats.org/officeDocument/2006/relationships/theme" Target="../theme/theme45.xml"/><Relationship Id="rId11" Type="http://schemas.openxmlformats.org/officeDocument/2006/relationships/slideLayout" Target="../slideLayouts/slideLayout495.xml"/><Relationship Id="rId10" Type="http://schemas.openxmlformats.org/officeDocument/2006/relationships/slideLayout" Target="../slideLayouts/slideLayout494.xml"/><Relationship Id="rId1" Type="http://schemas.openxmlformats.org/officeDocument/2006/relationships/slideLayout" Target="../slideLayouts/slideLayout485.xml"/></Relationships>
</file>

<file path=ppt/slideMasters/_rels/slideMaster4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04.xml"/><Relationship Id="rId8" Type="http://schemas.openxmlformats.org/officeDocument/2006/relationships/slideLayout" Target="../slideLayouts/slideLayout503.xml"/><Relationship Id="rId7" Type="http://schemas.openxmlformats.org/officeDocument/2006/relationships/slideLayout" Target="../slideLayouts/slideLayout502.xml"/><Relationship Id="rId6" Type="http://schemas.openxmlformats.org/officeDocument/2006/relationships/slideLayout" Target="../slideLayouts/slideLayout501.xml"/><Relationship Id="rId5" Type="http://schemas.openxmlformats.org/officeDocument/2006/relationships/slideLayout" Target="../slideLayouts/slideLayout500.xml"/><Relationship Id="rId4" Type="http://schemas.openxmlformats.org/officeDocument/2006/relationships/slideLayout" Target="../slideLayouts/slideLayout499.xml"/><Relationship Id="rId3" Type="http://schemas.openxmlformats.org/officeDocument/2006/relationships/slideLayout" Target="../slideLayouts/slideLayout498.xml"/><Relationship Id="rId2" Type="http://schemas.openxmlformats.org/officeDocument/2006/relationships/slideLayout" Target="../slideLayouts/slideLayout497.xml"/><Relationship Id="rId12" Type="http://schemas.openxmlformats.org/officeDocument/2006/relationships/theme" Target="../theme/theme46.xml"/><Relationship Id="rId11" Type="http://schemas.openxmlformats.org/officeDocument/2006/relationships/slideLayout" Target="../slideLayouts/slideLayout506.xml"/><Relationship Id="rId10" Type="http://schemas.openxmlformats.org/officeDocument/2006/relationships/slideLayout" Target="../slideLayouts/slideLayout505.xml"/><Relationship Id="rId1" Type="http://schemas.openxmlformats.org/officeDocument/2006/relationships/slideLayout" Target="../slideLayouts/slideLayout496.xml"/></Relationships>
</file>

<file path=ppt/slideMasters/_rels/slideMaster4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15.xml"/><Relationship Id="rId8" Type="http://schemas.openxmlformats.org/officeDocument/2006/relationships/slideLayout" Target="../slideLayouts/slideLayout514.xml"/><Relationship Id="rId7" Type="http://schemas.openxmlformats.org/officeDocument/2006/relationships/slideLayout" Target="../slideLayouts/slideLayout513.xml"/><Relationship Id="rId6" Type="http://schemas.openxmlformats.org/officeDocument/2006/relationships/slideLayout" Target="../slideLayouts/slideLayout512.xml"/><Relationship Id="rId5" Type="http://schemas.openxmlformats.org/officeDocument/2006/relationships/slideLayout" Target="../slideLayouts/slideLayout511.xml"/><Relationship Id="rId4" Type="http://schemas.openxmlformats.org/officeDocument/2006/relationships/slideLayout" Target="../slideLayouts/slideLayout510.xml"/><Relationship Id="rId3" Type="http://schemas.openxmlformats.org/officeDocument/2006/relationships/slideLayout" Target="../slideLayouts/slideLayout509.xml"/><Relationship Id="rId2" Type="http://schemas.openxmlformats.org/officeDocument/2006/relationships/slideLayout" Target="../slideLayouts/slideLayout508.xml"/><Relationship Id="rId12" Type="http://schemas.openxmlformats.org/officeDocument/2006/relationships/theme" Target="../theme/theme47.xml"/><Relationship Id="rId11" Type="http://schemas.openxmlformats.org/officeDocument/2006/relationships/slideLayout" Target="../slideLayouts/slideLayout517.xml"/><Relationship Id="rId10" Type="http://schemas.openxmlformats.org/officeDocument/2006/relationships/slideLayout" Target="../slideLayouts/slideLayout516.xml"/><Relationship Id="rId1" Type="http://schemas.openxmlformats.org/officeDocument/2006/relationships/slideLayout" Target="../slideLayouts/slideLayout507.xml"/></Relationships>
</file>

<file path=ppt/slideMasters/_rels/slideMaster4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26.xml"/><Relationship Id="rId8" Type="http://schemas.openxmlformats.org/officeDocument/2006/relationships/slideLayout" Target="../slideLayouts/slideLayout525.xml"/><Relationship Id="rId7" Type="http://schemas.openxmlformats.org/officeDocument/2006/relationships/slideLayout" Target="../slideLayouts/slideLayout524.xml"/><Relationship Id="rId6" Type="http://schemas.openxmlformats.org/officeDocument/2006/relationships/slideLayout" Target="../slideLayouts/slideLayout523.xml"/><Relationship Id="rId5" Type="http://schemas.openxmlformats.org/officeDocument/2006/relationships/slideLayout" Target="../slideLayouts/slideLayout522.xml"/><Relationship Id="rId4" Type="http://schemas.openxmlformats.org/officeDocument/2006/relationships/slideLayout" Target="../slideLayouts/slideLayout521.xml"/><Relationship Id="rId3" Type="http://schemas.openxmlformats.org/officeDocument/2006/relationships/slideLayout" Target="../slideLayouts/slideLayout520.xml"/><Relationship Id="rId2" Type="http://schemas.openxmlformats.org/officeDocument/2006/relationships/slideLayout" Target="../slideLayouts/slideLayout519.xml"/><Relationship Id="rId12" Type="http://schemas.openxmlformats.org/officeDocument/2006/relationships/theme" Target="../theme/theme48.xml"/><Relationship Id="rId11" Type="http://schemas.openxmlformats.org/officeDocument/2006/relationships/slideLayout" Target="../slideLayouts/slideLayout528.xml"/><Relationship Id="rId10" Type="http://schemas.openxmlformats.org/officeDocument/2006/relationships/slideLayout" Target="../slideLayouts/slideLayout527.xml"/><Relationship Id="rId1" Type="http://schemas.openxmlformats.org/officeDocument/2006/relationships/slideLayout" Target="../slideLayouts/slideLayout518.xml"/></Relationships>
</file>

<file path=ppt/slideMasters/_rels/slideMaster4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37.xml"/><Relationship Id="rId8" Type="http://schemas.openxmlformats.org/officeDocument/2006/relationships/slideLayout" Target="../slideLayouts/slideLayout536.xml"/><Relationship Id="rId7" Type="http://schemas.openxmlformats.org/officeDocument/2006/relationships/slideLayout" Target="../slideLayouts/slideLayout535.xml"/><Relationship Id="rId6" Type="http://schemas.openxmlformats.org/officeDocument/2006/relationships/slideLayout" Target="../slideLayouts/slideLayout534.xml"/><Relationship Id="rId5" Type="http://schemas.openxmlformats.org/officeDocument/2006/relationships/slideLayout" Target="../slideLayouts/slideLayout533.xml"/><Relationship Id="rId4" Type="http://schemas.openxmlformats.org/officeDocument/2006/relationships/slideLayout" Target="../slideLayouts/slideLayout532.xml"/><Relationship Id="rId3" Type="http://schemas.openxmlformats.org/officeDocument/2006/relationships/slideLayout" Target="../slideLayouts/slideLayout531.xml"/><Relationship Id="rId2" Type="http://schemas.openxmlformats.org/officeDocument/2006/relationships/slideLayout" Target="../slideLayouts/slideLayout530.xml"/><Relationship Id="rId12" Type="http://schemas.openxmlformats.org/officeDocument/2006/relationships/theme" Target="../theme/theme49.xml"/><Relationship Id="rId11" Type="http://schemas.openxmlformats.org/officeDocument/2006/relationships/slideLayout" Target="../slideLayouts/slideLayout539.xml"/><Relationship Id="rId10" Type="http://schemas.openxmlformats.org/officeDocument/2006/relationships/slideLayout" Target="../slideLayouts/slideLayout538.xml"/><Relationship Id="rId1" Type="http://schemas.openxmlformats.org/officeDocument/2006/relationships/slideLayout" Target="../slideLayouts/slideLayout529.xml"/></Relationships>
</file>

<file path=ppt/slideMasters/_rels/slideMaster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48.xml"/><Relationship Id="rId8" Type="http://schemas.openxmlformats.org/officeDocument/2006/relationships/slideLayout" Target="../slideLayouts/slideLayout547.xml"/><Relationship Id="rId7" Type="http://schemas.openxmlformats.org/officeDocument/2006/relationships/slideLayout" Target="../slideLayouts/slideLayout546.xml"/><Relationship Id="rId6" Type="http://schemas.openxmlformats.org/officeDocument/2006/relationships/slideLayout" Target="../slideLayouts/slideLayout545.xml"/><Relationship Id="rId5" Type="http://schemas.openxmlformats.org/officeDocument/2006/relationships/slideLayout" Target="../slideLayouts/slideLayout544.xml"/><Relationship Id="rId4" Type="http://schemas.openxmlformats.org/officeDocument/2006/relationships/slideLayout" Target="../slideLayouts/slideLayout543.xml"/><Relationship Id="rId3" Type="http://schemas.openxmlformats.org/officeDocument/2006/relationships/slideLayout" Target="../slideLayouts/slideLayout542.xml"/><Relationship Id="rId2" Type="http://schemas.openxmlformats.org/officeDocument/2006/relationships/slideLayout" Target="../slideLayouts/slideLayout541.xml"/><Relationship Id="rId12" Type="http://schemas.openxmlformats.org/officeDocument/2006/relationships/theme" Target="../theme/theme50.xml"/><Relationship Id="rId11" Type="http://schemas.openxmlformats.org/officeDocument/2006/relationships/slideLayout" Target="../slideLayouts/slideLayout550.xml"/><Relationship Id="rId10" Type="http://schemas.openxmlformats.org/officeDocument/2006/relationships/slideLayout" Target="../slideLayouts/slideLayout549.xml"/><Relationship Id="rId1" Type="http://schemas.openxmlformats.org/officeDocument/2006/relationships/slideLayout" Target="../slideLayouts/slideLayout540.xml"/></Relationships>
</file>

<file path=ppt/slideMasters/_rels/slideMaster5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59.xml"/><Relationship Id="rId8" Type="http://schemas.openxmlformats.org/officeDocument/2006/relationships/slideLayout" Target="../slideLayouts/slideLayout558.xml"/><Relationship Id="rId7" Type="http://schemas.openxmlformats.org/officeDocument/2006/relationships/slideLayout" Target="../slideLayouts/slideLayout557.xml"/><Relationship Id="rId6" Type="http://schemas.openxmlformats.org/officeDocument/2006/relationships/slideLayout" Target="../slideLayouts/slideLayout556.xml"/><Relationship Id="rId5" Type="http://schemas.openxmlformats.org/officeDocument/2006/relationships/slideLayout" Target="../slideLayouts/slideLayout555.xml"/><Relationship Id="rId4" Type="http://schemas.openxmlformats.org/officeDocument/2006/relationships/slideLayout" Target="../slideLayouts/slideLayout554.xml"/><Relationship Id="rId3" Type="http://schemas.openxmlformats.org/officeDocument/2006/relationships/slideLayout" Target="../slideLayouts/slideLayout553.xml"/><Relationship Id="rId2" Type="http://schemas.openxmlformats.org/officeDocument/2006/relationships/slideLayout" Target="../slideLayouts/slideLayout552.xml"/><Relationship Id="rId12" Type="http://schemas.openxmlformats.org/officeDocument/2006/relationships/theme" Target="../theme/theme51.xml"/><Relationship Id="rId11" Type="http://schemas.openxmlformats.org/officeDocument/2006/relationships/slideLayout" Target="../slideLayouts/slideLayout561.xml"/><Relationship Id="rId10" Type="http://schemas.openxmlformats.org/officeDocument/2006/relationships/slideLayout" Target="../slideLayouts/slideLayout560.xml"/><Relationship Id="rId1" Type="http://schemas.openxmlformats.org/officeDocument/2006/relationships/slideLayout" Target="../slideLayouts/slideLayout551.xml"/></Relationships>
</file>

<file path=ppt/slideMasters/_rels/slideMaster5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70.xml"/><Relationship Id="rId8" Type="http://schemas.openxmlformats.org/officeDocument/2006/relationships/slideLayout" Target="../slideLayouts/slideLayout569.xml"/><Relationship Id="rId7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67.xml"/><Relationship Id="rId5" Type="http://schemas.openxmlformats.org/officeDocument/2006/relationships/slideLayout" Target="../slideLayouts/slideLayout566.xml"/><Relationship Id="rId4" Type="http://schemas.openxmlformats.org/officeDocument/2006/relationships/slideLayout" Target="../slideLayouts/slideLayout565.xml"/><Relationship Id="rId3" Type="http://schemas.openxmlformats.org/officeDocument/2006/relationships/slideLayout" Target="../slideLayouts/slideLayout564.xml"/><Relationship Id="rId2" Type="http://schemas.openxmlformats.org/officeDocument/2006/relationships/slideLayout" Target="../slideLayouts/slideLayout563.xml"/><Relationship Id="rId12" Type="http://schemas.openxmlformats.org/officeDocument/2006/relationships/theme" Target="../theme/theme52.xml"/><Relationship Id="rId11" Type="http://schemas.openxmlformats.org/officeDocument/2006/relationships/slideLayout" Target="../slideLayouts/slideLayout572.xml"/><Relationship Id="rId10" Type="http://schemas.openxmlformats.org/officeDocument/2006/relationships/slideLayout" Target="../slideLayouts/slideLayout571.xml"/><Relationship Id="rId1" Type="http://schemas.openxmlformats.org/officeDocument/2006/relationships/slideLayout" Target="../slideLayouts/slideLayout562.xml"/></Relationships>
</file>

<file path=ppt/slideMasters/_rels/slideMaster5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81.xml"/><Relationship Id="rId8" Type="http://schemas.openxmlformats.org/officeDocument/2006/relationships/slideLayout" Target="../slideLayouts/slideLayout580.xml"/><Relationship Id="rId7" Type="http://schemas.openxmlformats.org/officeDocument/2006/relationships/slideLayout" Target="../slideLayouts/slideLayout579.xml"/><Relationship Id="rId6" Type="http://schemas.openxmlformats.org/officeDocument/2006/relationships/slideLayout" Target="../slideLayouts/slideLayout578.xml"/><Relationship Id="rId5" Type="http://schemas.openxmlformats.org/officeDocument/2006/relationships/slideLayout" Target="../slideLayouts/slideLayout577.xml"/><Relationship Id="rId4" Type="http://schemas.openxmlformats.org/officeDocument/2006/relationships/slideLayout" Target="../slideLayouts/slideLayout576.xml"/><Relationship Id="rId3" Type="http://schemas.openxmlformats.org/officeDocument/2006/relationships/slideLayout" Target="../slideLayouts/slideLayout575.xml"/><Relationship Id="rId2" Type="http://schemas.openxmlformats.org/officeDocument/2006/relationships/slideLayout" Target="../slideLayouts/slideLayout574.xml"/><Relationship Id="rId12" Type="http://schemas.openxmlformats.org/officeDocument/2006/relationships/theme" Target="../theme/theme53.xml"/><Relationship Id="rId11" Type="http://schemas.openxmlformats.org/officeDocument/2006/relationships/slideLayout" Target="../slideLayouts/slideLayout583.xml"/><Relationship Id="rId10" Type="http://schemas.openxmlformats.org/officeDocument/2006/relationships/slideLayout" Target="../slideLayouts/slideLayout582.xml"/><Relationship Id="rId1" Type="http://schemas.openxmlformats.org/officeDocument/2006/relationships/slideLayout" Target="../slideLayouts/slideLayout573.xml"/></Relationships>
</file>

<file path=ppt/slideMasters/_rels/slideMaster5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92.xml"/><Relationship Id="rId8" Type="http://schemas.openxmlformats.org/officeDocument/2006/relationships/slideLayout" Target="../slideLayouts/slideLayout591.xml"/><Relationship Id="rId7" Type="http://schemas.openxmlformats.org/officeDocument/2006/relationships/slideLayout" Target="../slideLayouts/slideLayout590.xml"/><Relationship Id="rId6" Type="http://schemas.openxmlformats.org/officeDocument/2006/relationships/slideLayout" Target="../slideLayouts/slideLayout589.xml"/><Relationship Id="rId5" Type="http://schemas.openxmlformats.org/officeDocument/2006/relationships/slideLayout" Target="../slideLayouts/slideLayout588.xml"/><Relationship Id="rId4" Type="http://schemas.openxmlformats.org/officeDocument/2006/relationships/slideLayout" Target="../slideLayouts/slideLayout587.xml"/><Relationship Id="rId3" Type="http://schemas.openxmlformats.org/officeDocument/2006/relationships/slideLayout" Target="../slideLayouts/slideLayout586.xml"/><Relationship Id="rId2" Type="http://schemas.openxmlformats.org/officeDocument/2006/relationships/slideLayout" Target="../slideLayouts/slideLayout585.xml"/><Relationship Id="rId12" Type="http://schemas.openxmlformats.org/officeDocument/2006/relationships/theme" Target="../theme/theme54.xml"/><Relationship Id="rId11" Type="http://schemas.openxmlformats.org/officeDocument/2006/relationships/slideLayout" Target="../slideLayouts/slideLayout594.xml"/><Relationship Id="rId10" Type="http://schemas.openxmlformats.org/officeDocument/2006/relationships/slideLayout" Target="../slideLayouts/slideLayout593.xml"/><Relationship Id="rId1" Type="http://schemas.openxmlformats.org/officeDocument/2006/relationships/slideLayout" Target="../slideLayouts/slideLayout584.xml"/></Relationships>
</file>

<file path=ppt/slideMasters/_rels/slideMaster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03.xml"/><Relationship Id="rId8" Type="http://schemas.openxmlformats.org/officeDocument/2006/relationships/slideLayout" Target="../slideLayouts/slideLayout602.xml"/><Relationship Id="rId7" Type="http://schemas.openxmlformats.org/officeDocument/2006/relationships/slideLayout" Target="../slideLayouts/slideLayout601.xml"/><Relationship Id="rId6" Type="http://schemas.openxmlformats.org/officeDocument/2006/relationships/slideLayout" Target="../slideLayouts/slideLayout600.xml"/><Relationship Id="rId5" Type="http://schemas.openxmlformats.org/officeDocument/2006/relationships/slideLayout" Target="../slideLayouts/slideLayout599.xml"/><Relationship Id="rId4" Type="http://schemas.openxmlformats.org/officeDocument/2006/relationships/slideLayout" Target="../slideLayouts/slideLayout598.xml"/><Relationship Id="rId3" Type="http://schemas.openxmlformats.org/officeDocument/2006/relationships/slideLayout" Target="../slideLayouts/slideLayout597.xml"/><Relationship Id="rId2" Type="http://schemas.openxmlformats.org/officeDocument/2006/relationships/slideLayout" Target="../slideLayouts/slideLayout596.xml"/><Relationship Id="rId12" Type="http://schemas.openxmlformats.org/officeDocument/2006/relationships/theme" Target="../theme/theme55.xml"/><Relationship Id="rId11" Type="http://schemas.openxmlformats.org/officeDocument/2006/relationships/slideLayout" Target="../slideLayouts/slideLayout605.xml"/><Relationship Id="rId10" Type="http://schemas.openxmlformats.org/officeDocument/2006/relationships/slideLayout" Target="../slideLayouts/slideLayout604.xml"/><Relationship Id="rId1" Type="http://schemas.openxmlformats.org/officeDocument/2006/relationships/slideLayout" Target="../slideLayouts/slideLayout595.xml"/></Relationships>
</file>

<file path=ppt/slideMasters/_rels/slideMaster5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14.xml"/><Relationship Id="rId8" Type="http://schemas.openxmlformats.org/officeDocument/2006/relationships/slideLayout" Target="../slideLayouts/slideLayout613.xml"/><Relationship Id="rId7" Type="http://schemas.openxmlformats.org/officeDocument/2006/relationships/slideLayout" Target="../slideLayouts/slideLayout612.xml"/><Relationship Id="rId6" Type="http://schemas.openxmlformats.org/officeDocument/2006/relationships/slideLayout" Target="../slideLayouts/slideLayout611.xml"/><Relationship Id="rId5" Type="http://schemas.openxmlformats.org/officeDocument/2006/relationships/slideLayout" Target="../slideLayouts/slideLayout610.xml"/><Relationship Id="rId4" Type="http://schemas.openxmlformats.org/officeDocument/2006/relationships/slideLayout" Target="../slideLayouts/slideLayout609.xml"/><Relationship Id="rId3" Type="http://schemas.openxmlformats.org/officeDocument/2006/relationships/slideLayout" Target="../slideLayouts/slideLayout608.xml"/><Relationship Id="rId2" Type="http://schemas.openxmlformats.org/officeDocument/2006/relationships/slideLayout" Target="../slideLayouts/slideLayout607.xml"/><Relationship Id="rId12" Type="http://schemas.openxmlformats.org/officeDocument/2006/relationships/theme" Target="../theme/theme56.xml"/><Relationship Id="rId11" Type="http://schemas.openxmlformats.org/officeDocument/2006/relationships/slideLayout" Target="../slideLayouts/slideLayout616.xml"/><Relationship Id="rId10" Type="http://schemas.openxmlformats.org/officeDocument/2006/relationships/slideLayout" Target="../slideLayouts/slideLayout615.xml"/><Relationship Id="rId1" Type="http://schemas.openxmlformats.org/officeDocument/2006/relationships/slideLayout" Target="../slideLayouts/slideLayout606.xml"/></Relationships>
</file>

<file path=ppt/slideMasters/_rels/slideMaster5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25.xml"/><Relationship Id="rId8" Type="http://schemas.openxmlformats.org/officeDocument/2006/relationships/slideLayout" Target="../slideLayouts/slideLayout624.xml"/><Relationship Id="rId7" Type="http://schemas.openxmlformats.org/officeDocument/2006/relationships/slideLayout" Target="../slideLayouts/slideLayout623.xml"/><Relationship Id="rId6" Type="http://schemas.openxmlformats.org/officeDocument/2006/relationships/slideLayout" Target="../slideLayouts/slideLayout622.xml"/><Relationship Id="rId5" Type="http://schemas.openxmlformats.org/officeDocument/2006/relationships/slideLayout" Target="../slideLayouts/slideLayout621.xml"/><Relationship Id="rId4" Type="http://schemas.openxmlformats.org/officeDocument/2006/relationships/slideLayout" Target="../slideLayouts/slideLayout620.xml"/><Relationship Id="rId3" Type="http://schemas.openxmlformats.org/officeDocument/2006/relationships/slideLayout" Target="../slideLayouts/slideLayout619.xml"/><Relationship Id="rId2" Type="http://schemas.openxmlformats.org/officeDocument/2006/relationships/slideLayout" Target="../slideLayouts/slideLayout618.xml"/><Relationship Id="rId12" Type="http://schemas.openxmlformats.org/officeDocument/2006/relationships/theme" Target="../theme/theme57.xml"/><Relationship Id="rId11" Type="http://schemas.openxmlformats.org/officeDocument/2006/relationships/slideLayout" Target="../slideLayouts/slideLayout627.xml"/><Relationship Id="rId10" Type="http://schemas.openxmlformats.org/officeDocument/2006/relationships/slideLayout" Target="../slideLayouts/slideLayout626.xml"/><Relationship Id="rId1" Type="http://schemas.openxmlformats.org/officeDocument/2006/relationships/slideLayout" Target="../slideLayouts/slideLayout617.xml"/></Relationships>
</file>

<file path=ppt/slideMasters/_rels/slideMaster5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36.xml"/><Relationship Id="rId8" Type="http://schemas.openxmlformats.org/officeDocument/2006/relationships/slideLayout" Target="../slideLayouts/slideLayout635.xml"/><Relationship Id="rId7" Type="http://schemas.openxmlformats.org/officeDocument/2006/relationships/slideLayout" Target="../slideLayouts/slideLayout634.xml"/><Relationship Id="rId6" Type="http://schemas.openxmlformats.org/officeDocument/2006/relationships/slideLayout" Target="../slideLayouts/slideLayout633.xml"/><Relationship Id="rId5" Type="http://schemas.openxmlformats.org/officeDocument/2006/relationships/slideLayout" Target="../slideLayouts/slideLayout632.xml"/><Relationship Id="rId4" Type="http://schemas.openxmlformats.org/officeDocument/2006/relationships/slideLayout" Target="../slideLayouts/slideLayout631.xml"/><Relationship Id="rId3" Type="http://schemas.openxmlformats.org/officeDocument/2006/relationships/slideLayout" Target="../slideLayouts/slideLayout630.xml"/><Relationship Id="rId2" Type="http://schemas.openxmlformats.org/officeDocument/2006/relationships/slideLayout" Target="../slideLayouts/slideLayout629.xml"/><Relationship Id="rId12" Type="http://schemas.openxmlformats.org/officeDocument/2006/relationships/theme" Target="../theme/theme58.xml"/><Relationship Id="rId11" Type="http://schemas.openxmlformats.org/officeDocument/2006/relationships/slideLayout" Target="../slideLayouts/slideLayout638.xml"/><Relationship Id="rId10" Type="http://schemas.openxmlformats.org/officeDocument/2006/relationships/slideLayout" Target="../slideLayouts/slideLayout637.xml"/><Relationship Id="rId1" Type="http://schemas.openxmlformats.org/officeDocument/2006/relationships/slideLayout" Target="../slideLayouts/slideLayout628.xml"/></Relationships>
</file>

<file path=ppt/slideMasters/_rels/slideMaster5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47.xml"/><Relationship Id="rId8" Type="http://schemas.openxmlformats.org/officeDocument/2006/relationships/slideLayout" Target="../slideLayouts/slideLayout646.xml"/><Relationship Id="rId7" Type="http://schemas.openxmlformats.org/officeDocument/2006/relationships/slideLayout" Target="../slideLayouts/slideLayout645.xml"/><Relationship Id="rId6" Type="http://schemas.openxmlformats.org/officeDocument/2006/relationships/slideLayout" Target="../slideLayouts/slideLayout644.xml"/><Relationship Id="rId5" Type="http://schemas.openxmlformats.org/officeDocument/2006/relationships/slideLayout" Target="../slideLayouts/slideLayout643.xml"/><Relationship Id="rId4" Type="http://schemas.openxmlformats.org/officeDocument/2006/relationships/slideLayout" Target="../slideLayouts/slideLayout642.xml"/><Relationship Id="rId3" Type="http://schemas.openxmlformats.org/officeDocument/2006/relationships/slideLayout" Target="../slideLayouts/slideLayout641.xml"/><Relationship Id="rId2" Type="http://schemas.openxmlformats.org/officeDocument/2006/relationships/slideLayout" Target="../slideLayouts/slideLayout640.xml"/><Relationship Id="rId12" Type="http://schemas.openxmlformats.org/officeDocument/2006/relationships/theme" Target="../theme/theme59.xml"/><Relationship Id="rId11" Type="http://schemas.openxmlformats.org/officeDocument/2006/relationships/slideLayout" Target="../slideLayouts/slideLayout649.xml"/><Relationship Id="rId10" Type="http://schemas.openxmlformats.org/officeDocument/2006/relationships/slideLayout" Target="../slideLayouts/slideLayout648.xml"/><Relationship Id="rId1" Type="http://schemas.openxmlformats.org/officeDocument/2006/relationships/slideLayout" Target="../slideLayouts/slideLayout639.xml"/></Relationships>
</file>

<file path=ppt/slideMasters/_rels/slideMaster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58.xml"/><Relationship Id="rId8" Type="http://schemas.openxmlformats.org/officeDocument/2006/relationships/slideLayout" Target="../slideLayouts/slideLayout657.xml"/><Relationship Id="rId7" Type="http://schemas.openxmlformats.org/officeDocument/2006/relationships/slideLayout" Target="../slideLayouts/slideLayout656.xml"/><Relationship Id="rId6" Type="http://schemas.openxmlformats.org/officeDocument/2006/relationships/slideLayout" Target="../slideLayouts/slideLayout655.xml"/><Relationship Id="rId5" Type="http://schemas.openxmlformats.org/officeDocument/2006/relationships/slideLayout" Target="../slideLayouts/slideLayout654.xml"/><Relationship Id="rId4" Type="http://schemas.openxmlformats.org/officeDocument/2006/relationships/slideLayout" Target="../slideLayouts/slideLayout653.xml"/><Relationship Id="rId3" Type="http://schemas.openxmlformats.org/officeDocument/2006/relationships/slideLayout" Target="../slideLayouts/slideLayout652.xml"/><Relationship Id="rId2" Type="http://schemas.openxmlformats.org/officeDocument/2006/relationships/slideLayout" Target="../slideLayouts/slideLayout651.xml"/><Relationship Id="rId12" Type="http://schemas.openxmlformats.org/officeDocument/2006/relationships/theme" Target="../theme/theme60.xml"/><Relationship Id="rId11" Type="http://schemas.openxmlformats.org/officeDocument/2006/relationships/slideLayout" Target="../slideLayouts/slideLayout660.xml"/><Relationship Id="rId10" Type="http://schemas.openxmlformats.org/officeDocument/2006/relationships/slideLayout" Target="../slideLayouts/slideLayout659.xml"/><Relationship Id="rId1" Type="http://schemas.openxmlformats.org/officeDocument/2006/relationships/slideLayout" Target="../slideLayouts/slideLayout650.xml"/></Relationships>
</file>

<file path=ppt/slideMasters/_rels/slideMaster6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69.xml"/><Relationship Id="rId8" Type="http://schemas.openxmlformats.org/officeDocument/2006/relationships/slideLayout" Target="../slideLayouts/slideLayout668.xml"/><Relationship Id="rId7" Type="http://schemas.openxmlformats.org/officeDocument/2006/relationships/slideLayout" Target="../slideLayouts/slideLayout667.xml"/><Relationship Id="rId6" Type="http://schemas.openxmlformats.org/officeDocument/2006/relationships/slideLayout" Target="../slideLayouts/slideLayout666.xml"/><Relationship Id="rId5" Type="http://schemas.openxmlformats.org/officeDocument/2006/relationships/slideLayout" Target="../slideLayouts/slideLayout665.xml"/><Relationship Id="rId4" Type="http://schemas.openxmlformats.org/officeDocument/2006/relationships/slideLayout" Target="../slideLayouts/slideLayout664.xml"/><Relationship Id="rId3" Type="http://schemas.openxmlformats.org/officeDocument/2006/relationships/slideLayout" Target="../slideLayouts/slideLayout663.xml"/><Relationship Id="rId2" Type="http://schemas.openxmlformats.org/officeDocument/2006/relationships/slideLayout" Target="../slideLayouts/slideLayout662.xml"/><Relationship Id="rId12" Type="http://schemas.openxmlformats.org/officeDocument/2006/relationships/theme" Target="../theme/theme61.xml"/><Relationship Id="rId11" Type="http://schemas.openxmlformats.org/officeDocument/2006/relationships/slideLayout" Target="../slideLayouts/slideLayout671.xml"/><Relationship Id="rId10" Type="http://schemas.openxmlformats.org/officeDocument/2006/relationships/slideLayout" Target="../slideLayouts/slideLayout670.xml"/><Relationship Id="rId1" Type="http://schemas.openxmlformats.org/officeDocument/2006/relationships/slideLayout" Target="../slideLayouts/slideLayout661.xml"/></Relationships>
</file>

<file path=ppt/slideMasters/_rels/slideMaster6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80.xml"/><Relationship Id="rId8" Type="http://schemas.openxmlformats.org/officeDocument/2006/relationships/slideLayout" Target="../slideLayouts/slideLayout679.xml"/><Relationship Id="rId7" Type="http://schemas.openxmlformats.org/officeDocument/2006/relationships/slideLayout" Target="../slideLayouts/slideLayout678.xml"/><Relationship Id="rId6" Type="http://schemas.openxmlformats.org/officeDocument/2006/relationships/slideLayout" Target="../slideLayouts/slideLayout677.xml"/><Relationship Id="rId5" Type="http://schemas.openxmlformats.org/officeDocument/2006/relationships/slideLayout" Target="../slideLayouts/slideLayout676.xml"/><Relationship Id="rId4" Type="http://schemas.openxmlformats.org/officeDocument/2006/relationships/slideLayout" Target="../slideLayouts/slideLayout675.xml"/><Relationship Id="rId3" Type="http://schemas.openxmlformats.org/officeDocument/2006/relationships/slideLayout" Target="../slideLayouts/slideLayout674.xml"/><Relationship Id="rId2" Type="http://schemas.openxmlformats.org/officeDocument/2006/relationships/slideLayout" Target="../slideLayouts/slideLayout673.xml"/><Relationship Id="rId12" Type="http://schemas.openxmlformats.org/officeDocument/2006/relationships/theme" Target="../theme/theme62.xml"/><Relationship Id="rId11" Type="http://schemas.openxmlformats.org/officeDocument/2006/relationships/slideLayout" Target="../slideLayouts/slideLayout682.xml"/><Relationship Id="rId10" Type="http://schemas.openxmlformats.org/officeDocument/2006/relationships/slideLayout" Target="../slideLayouts/slideLayout681.xml"/><Relationship Id="rId1" Type="http://schemas.openxmlformats.org/officeDocument/2006/relationships/slideLayout" Target="../slideLayouts/slideLayout672.xml"/></Relationships>
</file>

<file path=ppt/slideMasters/_rels/slideMaster6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91.xml"/><Relationship Id="rId8" Type="http://schemas.openxmlformats.org/officeDocument/2006/relationships/slideLayout" Target="../slideLayouts/slideLayout690.xml"/><Relationship Id="rId7" Type="http://schemas.openxmlformats.org/officeDocument/2006/relationships/slideLayout" Target="../slideLayouts/slideLayout689.xml"/><Relationship Id="rId6" Type="http://schemas.openxmlformats.org/officeDocument/2006/relationships/slideLayout" Target="../slideLayouts/slideLayout688.xml"/><Relationship Id="rId5" Type="http://schemas.openxmlformats.org/officeDocument/2006/relationships/slideLayout" Target="../slideLayouts/slideLayout687.xml"/><Relationship Id="rId4" Type="http://schemas.openxmlformats.org/officeDocument/2006/relationships/slideLayout" Target="../slideLayouts/slideLayout686.xml"/><Relationship Id="rId3" Type="http://schemas.openxmlformats.org/officeDocument/2006/relationships/slideLayout" Target="../slideLayouts/slideLayout685.xml"/><Relationship Id="rId2" Type="http://schemas.openxmlformats.org/officeDocument/2006/relationships/slideLayout" Target="../slideLayouts/slideLayout684.xml"/><Relationship Id="rId12" Type="http://schemas.openxmlformats.org/officeDocument/2006/relationships/theme" Target="../theme/theme63.xml"/><Relationship Id="rId11" Type="http://schemas.openxmlformats.org/officeDocument/2006/relationships/slideLayout" Target="../slideLayouts/slideLayout693.xml"/><Relationship Id="rId10" Type="http://schemas.openxmlformats.org/officeDocument/2006/relationships/slideLayout" Target="../slideLayouts/slideLayout692.xml"/><Relationship Id="rId1" Type="http://schemas.openxmlformats.org/officeDocument/2006/relationships/slideLayout" Target="../slideLayouts/slideLayout683.xml"/></Relationships>
</file>

<file path=ppt/slideMasters/_rels/slideMaster6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02.xml"/><Relationship Id="rId8" Type="http://schemas.openxmlformats.org/officeDocument/2006/relationships/slideLayout" Target="../slideLayouts/slideLayout701.xml"/><Relationship Id="rId7" Type="http://schemas.openxmlformats.org/officeDocument/2006/relationships/slideLayout" Target="../slideLayouts/slideLayout700.xml"/><Relationship Id="rId6" Type="http://schemas.openxmlformats.org/officeDocument/2006/relationships/slideLayout" Target="../slideLayouts/slideLayout699.xml"/><Relationship Id="rId5" Type="http://schemas.openxmlformats.org/officeDocument/2006/relationships/slideLayout" Target="../slideLayouts/slideLayout698.xml"/><Relationship Id="rId4" Type="http://schemas.openxmlformats.org/officeDocument/2006/relationships/slideLayout" Target="../slideLayouts/slideLayout697.xml"/><Relationship Id="rId3" Type="http://schemas.openxmlformats.org/officeDocument/2006/relationships/slideLayout" Target="../slideLayouts/slideLayout696.xml"/><Relationship Id="rId2" Type="http://schemas.openxmlformats.org/officeDocument/2006/relationships/slideLayout" Target="../slideLayouts/slideLayout695.xml"/><Relationship Id="rId12" Type="http://schemas.openxmlformats.org/officeDocument/2006/relationships/theme" Target="../theme/theme64.xml"/><Relationship Id="rId11" Type="http://schemas.openxmlformats.org/officeDocument/2006/relationships/slideLayout" Target="../slideLayouts/slideLayout704.xml"/><Relationship Id="rId10" Type="http://schemas.openxmlformats.org/officeDocument/2006/relationships/slideLayout" Target="../slideLayouts/slideLayout703.xml"/><Relationship Id="rId1" Type="http://schemas.openxmlformats.org/officeDocument/2006/relationships/slideLayout" Target="../slideLayouts/slideLayout694.xml"/></Relationships>
</file>

<file path=ppt/slideMasters/_rels/slideMaster6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13.xml"/><Relationship Id="rId8" Type="http://schemas.openxmlformats.org/officeDocument/2006/relationships/slideLayout" Target="../slideLayouts/slideLayout712.xml"/><Relationship Id="rId7" Type="http://schemas.openxmlformats.org/officeDocument/2006/relationships/slideLayout" Target="../slideLayouts/slideLayout711.xml"/><Relationship Id="rId6" Type="http://schemas.openxmlformats.org/officeDocument/2006/relationships/slideLayout" Target="../slideLayouts/slideLayout710.xml"/><Relationship Id="rId5" Type="http://schemas.openxmlformats.org/officeDocument/2006/relationships/slideLayout" Target="../slideLayouts/slideLayout709.xml"/><Relationship Id="rId4" Type="http://schemas.openxmlformats.org/officeDocument/2006/relationships/slideLayout" Target="../slideLayouts/slideLayout708.xml"/><Relationship Id="rId3" Type="http://schemas.openxmlformats.org/officeDocument/2006/relationships/slideLayout" Target="../slideLayouts/slideLayout707.xml"/><Relationship Id="rId2" Type="http://schemas.openxmlformats.org/officeDocument/2006/relationships/slideLayout" Target="../slideLayouts/slideLayout706.xml"/><Relationship Id="rId12" Type="http://schemas.openxmlformats.org/officeDocument/2006/relationships/theme" Target="../theme/theme65.xml"/><Relationship Id="rId11" Type="http://schemas.openxmlformats.org/officeDocument/2006/relationships/slideLayout" Target="../slideLayouts/slideLayout715.xml"/><Relationship Id="rId10" Type="http://schemas.openxmlformats.org/officeDocument/2006/relationships/slideLayout" Target="../slideLayouts/slideLayout714.xml"/><Relationship Id="rId1" Type="http://schemas.openxmlformats.org/officeDocument/2006/relationships/slideLayout" Target="../slideLayouts/slideLayout705.xml"/></Relationships>
</file>

<file path=ppt/slideMasters/_rels/slideMaster6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24.xml"/><Relationship Id="rId8" Type="http://schemas.openxmlformats.org/officeDocument/2006/relationships/slideLayout" Target="../slideLayouts/slideLayout723.xml"/><Relationship Id="rId7" Type="http://schemas.openxmlformats.org/officeDocument/2006/relationships/slideLayout" Target="../slideLayouts/slideLayout722.xml"/><Relationship Id="rId6" Type="http://schemas.openxmlformats.org/officeDocument/2006/relationships/slideLayout" Target="../slideLayouts/slideLayout721.xml"/><Relationship Id="rId5" Type="http://schemas.openxmlformats.org/officeDocument/2006/relationships/slideLayout" Target="../slideLayouts/slideLayout720.xml"/><Relationship Id="rId4" Type="http://schemas.openxmlformats.org/officeDocument/2006/relationships/slideLayout" Target="../slideLayouts/slideLayout719.xml"/><Relationship Id="rId3" Type="http://schemas.openxmlformats.org/officeDocument/2006/relationships/slideLayout" Target="../slideLayouts/slideLayout718.xml"/><Relationship Id="rId2" Type="http://schemas.openxmlformats.org/officeDocument/2006/relationships/slideLayout" Target="../slideLayouts/slideLayout717.xml"/><Relationship Id="rId12" Type="http://schemas.openxmlformats.org/officeDocument/2006/relationships/theme" Target="../theme/theme66.xml"/><Relationship Id="rId11" Type="http://schemas.openxmlformats.org/officeDocument/2006/relationships/slideLayout" Target="../slideLayouts/slideLayout726.xml"/><Relationship Id="rId10" Type="http://schemas.openxmlformats.org/officeDocument/2006/relationships/slideLayout" Target="../slideLayouts/slideLayout725.xml"/><Relationship Id="rId1" Type="http://schemas.openxmlformats.org/officeDocument/2006/relationships/slideLayout" Target="../slideLayouts/slideLayout716.xml"/></Relationships>
</file>

<file path=ppt/slideMasters/_rels/slideMaster6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35.xml"/><Relationship Id="rId8" Type="http://schemas.openxmlformats.org/officeDocument/2006/relationships/slideLayout" Target="../slideLayouts/slideLayout734.xml"/><Relationship Id="rId7" Type="http://schemas.openxmlformats.org/officeDocument/2006/relationships/slideLayout" Target="../slideLayouts/slideLayout733.xml"/><Relationship Id="rId6" Type="http://schemas.openxmlformats.org/officeDocument/2006/relationships/slideLayout" Target="../slideLayouts/slideLayout732.xml"/><Relationship Id="rId5" Type="http://schemas.openxmlformats.org/officeDocument/2006/relationships/slideLayout" Target="../slideLayouts/slideLayout731.xml"/><Relationship Id="rId4" Type="http://schemas.openxmlformats.org/officeDocument/2006/relationships/slideLayout" Target="../slideLayouts/slideLayout730.xml"/><Relationship Id="rId3" Type="http://schemas.openxmlformats.org/officeDocument/2006/relationships/slideLayout" Target="../slideLayouts/slideLayout729.xml"/><Relationship Id="rId2" Type="http://schemas.openxmlformats.org/officeDocument/2006/relationships/slideLayout" Target="../slideLayouts/slideLayout728.xml"/><Relationship Id="rId12" Type="http://schemas.openxmlformats.org/officeDocument/2006/relationships/theme" Target="../theme/theme67.xml"/><Relationship Id="rId11" Type="http://schemas.openxmlformats.org/officeDocument/2006/relationships/slideLayout" Target="../slideLayouts/slideLayout737.xml"/><Relationship Id="rId10" Type="http://schemas.openxmlformats.org/officeDocument/2006/relationships/slideLayout" Target="../slideLayouts/slideLayout736.xml"/><Relationship Id="rId1" Type="http://schemas.openxmlformats.org/officeDocument/2006/relationships/slideLayout" Target="../slideLayouts/slideLayout727.xml"/></Relationships>
</file>

<file path=ppt/slideMasters/_rels/slideMaster6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46.xml"/><Relationship Id="rId8" Type="http://schemas.openxmlformats.org/officeDocument/2006/relationships/slideLayout" Target="../slideLayouts/slideLayout745.xml"/><Relationship Id="rId7" Type="http://schemas.openxmlformats.org/officeDocument/2006/relationships/slideLayout" Target="../slideLayouts/slideLayout744.xml"/><Relationship Id="rId6" Type="http://schemas.openxmlformats.org/officeDocument/2006/relationships/slideLayout" Target="../slideLayouts/slideLayout743.xml"/><Relationship Id="rId5" Type="http://schemas.openxmlformats.org/officeDocument/2006/relationships/slideLayout" Target="../slideLayouts/slideLayout742.xml"/><Relationship Id="rId4" Type="http://schemas.openxmlformats.org/officeDocument/2006/relationships/slideLayout" Target="../slideLayouts/slideLayout741.xml"/><Relationship Id="rId3" Type="http://schemas.openxmlformats.org/officeDocument/2006/relationships/slideLayout" Target="../slideLayouts/slideLayout740.xml"/><Relationship Id="rId2" Type="http://schemas.openxmlformats.org/officeDocument/2006/relationships/slideLayout" Target="../slideLayouts/slideLayout739.xml"/><Relationship Id="rId12" Type="http://schemas.openxmlformats.org/officeDocument/2006/relationships/theme" Target="../theme/theme68.xml"/><Relationship Id="rId11" Type="http://schemas.openxmlformats.org/officeDocument/2006/relationships/slideLayout" Target="../slideLayouts/slideLayout748.xml"/><Relationship Id="rId10" Type="http://schemas.openxmlformats.org/officeDocument/2006/relationships/slideLayout" Target="../slideLayouts/slideLayout747.xml"/><Relationship Id="rId1" Type="http://schemas.openxmlformats.org/officeDocument/2006/relationships/slideLayout" Target="../slideLayouts/slideLayout738.xml"/></Relationships>
</file>

<file path=ppt/slideMasters/_rels/slideMaster6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57.xml"/><Relationship Id="rId8" Type="http://schemas.openxmlformats.org/officeDocument/2006/relationships/slideLayout" Target="../slideLayouts/slideLayout756.xml"/><Relationship Id="rId7" Type="http://schemas.openxmlformats.org/officeDocument/2006/relationships/slideLayout" Target="../slideLayouts/slideLayout755.xml"/><Relationship Id="rId6" Type="http://schemas.openxmlformats.org/officeDocument/2006/relationships/slideLayout" Target="../slideLayouts/slideLayout754.xml"/><Relationship Id="rId5" Type="http://schemas.openxmlformats.org/officeDocument/2006/relationships/slideLayout" Target="../slideLayouts/slideLayout753.xml"/><Relationship Id="rId4" Type="http://schemas.openxmlformats.org/officeDocument/2006/relationships/slideLayout" Target="../slideLayouts/slideLayout752.xml"/><Relationship Id="rId3" Type="http://schemas.openxmlformats.org/officeDocument/2006/relationships/slideLayout" Target="../slideLayouts/slideLayout751.xml"/><Relationship Id="rId2" Type="http://schemas.openxmlformats.org/officeDocument/2006/relationships/slideLayout" Target="../slideLayouts/slideLayout750.xml"/><Relationship Id="rId12" Type="http://schemas.openxmlformats.org/officeDocument/2006/relationships/theme" Target="../theme/theme69.xml"/><Relationship Id="rId11" Type="http://schemas.openxmlformats.org/officeDocument/2006/relationships/slideLayout" Target="../slideLayouts/slideLayout759.xml"/><Relationship Id="rId10" Type="http://schemas.openxmlformats.org/officeDocument/2006/relationships/slideLayout" Target="../slideLayouts/slideLayout758.xml"/><Relationship Id="rId1" Type="http://schemas.openxmlformats.org/officeDocument/2006/relationships/slideLayout" Target="../slideLayouts/slideLayout749.xml"/></Relationships>
</file>

<file path=ppt/slideMasters/_rels/slideMaster7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68.xml"/><Relationship Id="rId8" Type="http://schemas.openxmlformats.org/officeDocument/2006/relationships/slideLayout" Target="../slideLayouts/slideLayout767.xml"/><Relationship Id="rId7" Type="http://schemas.openxmlformats.org/officeDocument/2006/relationships/slideLayout" Target="../slideLayouts/slideLayout766.xml"/><Relationship Id="rId6" Type="http://schemas.openxmlformats.org/officeDocument/2006/relationships/slideLayout" Target="../slideLayouts/slideLayout765.xml"/><Relationship Id="rId5" Type="http://schemas.openxmlformats.org/officeDocument/2006/relationships/slideLayout" Target="../slideLayouts/slideLayout764.xml"/><Relationship Id="rId4" Type="http://schemas.openxmlformats.org/officeDocument/2006/relationships/slideLayout" Target="../slideLayouts/slideLayout763.xml"/><Relationship Id="rId3" Type="http://schemas.openxmlformats.org/officeDocument/2006/relationships/slideLayout" Target="../slideLayouts/slideLayout762.xml"/><Relationship Id="rId2" Type="http://schemas.openxmlformats.org/officeDocument/2006/relationships/slideLayout" Target="../slideLayouts/slideLayout761.xml"/><Relationship Id="rId12" Type="http://schemas.openxmlformats.org/officeDocument/2006/relationships/theme" Target="../theme/theme70.xml"/><Relationship Id="rId11" Type="http://schemas.openxmlformats.org/officeDocument/2006/relationships/slideLayout" Target="../slideLayouts/slideLayout770.xml"/><Relationship Id="rId10" Type="http://schemas.openxmlformats.org/officeDocument/2006/relationships/slideLayout" Target="../slideLayouts/slideLayout769.xml"/><Relationship Id="rId1" Type="http://schemas.openxmlformats.org/officeDocument/2006/relationships/slideLayout" Target="../slideLayouts/slideLayout760.xml"/></Relationships>
</file>

<file path=ppt/slideMasters/_rels/slideMaster7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79.xml"/><Relationship Id="rId8" Type="http://schemas.openxmlformats.org/officeDocument/2006/relationships/slideLayout" Target="../slideLayouts/slideLayout778.xml"/><Relationship Id="rId7" Type="http://schemas.openxmlformats.org/officeDocument/2006/relationships/slideLayout" Target="../slideLayouts/slideLayout777.xml"/><Relationship Id="rId6" Type="http://schemas.openxmlformats.org/officeDocument/2006/relationships/slideLayout" Target="../slideLayouts/slideLayout776.xml"/><Relationship Id="rId5" Type="http://schemas.openxmlformats.org/officeDocument/2006/relationships/slideLayout" Target="../slideLayouts/slideLayout775.xml"/><Relationship Id="rId4" Type="http://schemas.openxmlformats.org/officeDocument/2006/relationships/slideLayout" Target="../slideLayouts/slideLayout774.xml"/><Relationship Id="rId3" Type="http://schemas.openxmlformats.org/officeDocument/2006/relationships/slideLayout" Target="../slideLayouts/slideLayout773.xml"/><Relationship Id="rId2" Type="http://schemas.openxmlformats.org/officeDocument/2006/relationships/slideLayout" Target="../slideLayouts/slideLayout772.xml"/><Relationship Id="rId12" Type="http://schemas.openxmlformats.org/officeDocument/2006/relationships/theme" Target="../theme/theme71.xml"/><Relationship Id="rId11" Type="http://schemas.openxmlformats.org/officeDocument/2006/relationships/slideLayout" Target="../slideLayouts/slideLayout781.xml"/><Relationship Id="rId10" Type="http://schemas.openxmlformats.org/officeDocument/2006/relationships/slideLayout" Target="../slideLayouts/slideLayout780.xml"/><Relationship Id="rId1" Type="http://schemas.openxmlformats.org/officeDocument/2006/relationships/slideLayout" Target="../slideLayouts/slideLayout771.xml"/></Relationships>
</file>

<file path=ppt/slideMasters/_rels/slideMaster7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90.xml"/><Relationship Id="rId8" Type="http://schemas.openxmlformats.org/officeDocument/2006/relationships/slideLayout" Target="../slideLayouts/slideLayout789.xml"/><Relationship Id="rId7" Type="http://schemas.openxmlformats.org/officeDocument/2006/relationships/slideLayout" Target="../slideLayouts/slideLayout788.xml"/><Relationship Id="rId6" Type="http://schemas.openxmlformats.org/officeDocument/2006/relationships/slideLayout" Target="../slideLayouts/slideLayout787.xml"/><Relationship Id="rId5" Type="http://schemas.openxmlformats.org/officeDocument/2006/relationships/slideLayout" Target="../slideLayouts/slideLayout786.xml"/><Relationship Id="rId4" Type="http://schemas.openxmlformats.org/officeDocument/2006/relationships/slideLayout" Target="../slideLayouts/slideLayout785.xml"/><Relationship Id="rId3" Type="http://schemas.openxmlformats.org/officeDocument/2006/relationships/slideLayout" Target="../slideLayouts/slideLayout784.xml"/><Relationship Id="rId2" Type="http://schemas.openxmlformats.org/officeDocument/2006/relationships/slideLayout" Target="../slideLayouts/slideLayout783.xml"/><Relationship Id="rId12" Type="http://schemas.openxmlformats.org/officeDocument/2006/relationships/theme" Target="../theme/theme72.xml"/><Relationship Id="rId11" Type="http://schemas.openxmlformats.org/officeDocument/2006/relationships/slideLayout" Target="../slideLayouts/slideLayout792.xml"/><Relationship Id="rId10" Type="http://schemas.openxmlformats.org/officeDocument/2006/relationships/slideLayout" Target="../slideLayouts/slideLayout791.xml"/><Relationship Id="rId1" Type="http://schemas.openxmlformats.org/officeDocument/2006/relationships/slideLayout" Target="../slideLayouts/slideLayout782.xml"/></Relationships>
</file>

<file path=ppt/slideMasters/_rels/slideMaster7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01.xml"/><Relationship Id="rId8" Type="http://schemas.openxmlformats.org/officeDocument/2006/relationships/slideLayout" Target="../slideLayouts/slideLayout800.xml"/><Relationship Id="rId7" Type="http://schemas.openxmlformats.org/officeDocument/2006/relationships/slideLayout" Target="../slideLayouts/slideLayout799.xml"/><Relationship Id="rId6" Type="http://schemas.openxmlformats.org/officeDocument/2006/relationships/slideLayout" Target="../slideLayouts/slideLayout798.xml"/><Relationship Id="rId5" Type="http://schemas.openxmlformats.org/officeDocument/2006/relationships/slideLayout" Target="../slideLayouts/slideLayout797.xml"/><Relationship Id="rId4" Type="http://schemas.openxmlformats.org/officeDocument/2006/relationships/slideLayout" Target="../slideLayouts/slideLayout796.xml"/><Relationship Id="rId3" Type="http://schemas.openxmlformats.org/officeDocument/2006/relationships/slideLayout" Target="../slideLayouts/slideLayout795.xml"/><Relationship Id="rId2" Type="http://schemas.openxmlformats.org/officeDocument/2006/relationships/slideLayout" Target="../slideLayouts/slideLayout794.xml"/><Relationship Id="rId12" Type="http://schemas.openxmlformats.org/officeDocument/2006/relationships/theme" Target="../theme/theme73.xml"/><Relationship Id="rId11" Type="http://schemas.openxmlformats.org/officeDocument/2006/relationships/slideLayout" Target="../slideLayouts/slideLayout803.xml"/><Relationship Id="rId10" Type="http://schemas.openxmlformats.org/officeDocument/2006/relationships/slideLayout" Target="../slideLayouts/slideLayout802.xml"/><Relationship Id="rId1" Type="http://schemas.openxmlformats.org/officeDocument/2006/relationships/slideLayout" Target="../slideLayouts/slideLayout793.xml"/></Relationships>
</file>

<file path=ppt/slideMasters/_rels/slideMaster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12.xml"/><Relationship Id="rId8" Type="http://schemas.openxmlformats.org/officeDocument/2006/relationships/slideLayout" Target="../slideLayouts/slideLayout811.xml"/><Relationship Id="rId7" Type="http://schemas.openxmlformats.org/officeDocument/2006/relationships/slideLayout" Target="../slideLayouts/slideLayout810.xml"/><Relationship Id="rId6" Type="http://schemas.openxmlformats.org/officeDocument/2006/relationships/slideLayout" Target="../slideLayouts/slideLayout809.xml"/><Relationship Id="rId5" Type="http://schemas.openxmlformats.org/officeDocument/2006/relationships/slideLayout" Target="../slideLayouts/slideLayout808.xml"/><Relationship Id="rId4" Type="http://schemas.openxmlformats.org/officeDocument/2006/relationships/slideLayout" Target="../slideLayouts/slideLayout807.xml"/><Relationship Id="rId3" Type="http://schemas.openxmlformats.org/officeDocument/2006/relationships/slideLayout" Target="../slideLayouts/slideLayout806.xml"/><Relationship Id="rId2" Type="http://schemas.openxmlformats.org/officeDocument/2006/relationships/slideLayout" Target="../slideLayouts/slideLayout805.xml"/><Relationship Id="rId12" Type="http://schemas.openxmlformats.org/officeDocument/2006/relationships/theme" Target="../theme/theme74.xml"/><Relationship Id="rId11" Type="http://schemas.openxmlformats.org/officeDocument/2006/relationships/slideLayout" Target="../slideLayouts/slideLayout814.xml"/><Relationship Id="rId10" Type="http://schemas.openxmlformats.org/officeDocument/2006/relationships/slideLayout" Target="../slideLayouts/slideLayout813.xml"/><Relationship Id="rId1" Type="http://schemas.openxmlformats.org/officeDocument/2006/relationships/slideLayout" Target="../slideLayouts/slideLayout804.xml"/></Relationships>
</file>

<file path=ppt/slideMasters/_rels/slideMaster7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23.xml"/><Relationship Id="rId8" Type="http://schemas.openxmlformats.org/officeDocument/2006/relationships/slideLayout" Target="../slideLayouts/slideLayout822.xml"/><Relationship Id="rId7" Type="http://schemas.openxmlformats.org/officeDocument/2006/relationships/slideLayout" Target="../slideLayouts/slideLayout821.xml"/><Relationship Id="rId6" Type="http://schemas.openxmlformats.org/officeDocument/2006/relationships/slideLayout" Target="../slideLayouts/slideLayout820.xml"/><Relationship Id="rId5" Type="http://schemas.openxmlformats.org/officeDocument/2006/relationships/slideLayout" Target="../slideLayouts/slideLayout819.xml"/><Relationship Id="rId4" Type="http://schemas.openxmlformats.org/officeDocument/2006/relationships/slideLayout" Target="../slideLayouts/slideLayout818.xml"/><Relationship Id="rId3" Type="http://schemas.openxmlformats.org/officeDocument/2006/relationships/slideLayout" Target="../slideLayouts/slideLayout817.xml"/><Relationship Id="rId2" Type="http://schemas.openxmlformats.org/officeDocument/2006/relationships/slideLayout" Target="../slideLayouts/slideLayout816.xml"/><Relationship Id="rId12" Type="http://schemas.openxmlformats.org/officeDocument/2006/relationships/theme" Target="../theme/theme75.xml"/><Relationship Id="rId11" Type="http://schemas.openxmlformats.org/officeDocument/2006/relationships/slideLayout" Target="../slideLayouts/slideLayout825.xml"/><Relationship Id="rId10" Type="http://schemas.openxmlformats.org/officeDocument/2006/relationships/slideLayout" Target="../slideLayouts/slideLayout824.xml"/><Relationship Id="rId1" Type="http://schemas.openxmlformats.org/officeDocument/2006/relationships/slideLayout" Target="../slideLayouts/slideLayout815.xml"/></Relationships>
</file>

<file path=ppt/slideMasters/_rels/slideMaster7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34.xml"/><Relationship Id="rId8" Type="http://schemas.openxmlformats.org/officeDocument/2006/relationships/slideLayout" Target="../slideLayouts/slideLayout833.xml"/><Relationship Id="rId7" Type="http://schemas.openxmlformats.org/officeDocument/2006/relationships/slideLayout" Target="../slideLayouts/slideLayout832.xml"/><Relationship Id="rId6" Type="http://schemas.openxmlformats.org/officeDocument/2006/relationships/slideLayout" Target="../slideLayouts/slideLayout831.xml"/><Relationship Id="rId5" Type="http://schemas.openxmlformats.org/officeDocument/2006/relationships/slideLayout" Target="../slideLayouts/slideLayout830.xml"/><Relationship Id="rId4" Type="http://schemas.openxmlformats.org/officeDocument/2006/relationships/slideLayout" Target="../slideLayouts/slideLayout829.xml"/><Relationship Id="rId3" Type="http://schemas.openxmlformats.org/officeDocument/2006/relationships/slideLayout" Target="../slideLayouts/slideLayout828.xml"/><Relationship Id="rId2" Type="http://schemas.openxmlformats.org/officeDocument/2006/relationships/slideLayout" Target="../slideLayouts/slideLayout827.xml"/><Relationship Id="rId12" Type="http://schemas.openxmlformats.org/officeDocument/2006/relationships/theme" Target="../theme/theme76.xml"/><Relationship Id="rId11" Type="http://schemas.openxmlformats.org/officeDocument/2006/relationships/slideLayout" Target="../slideLayouts/slideLayout836.xml"/><Relationship Id="rId10" Type="http://schemas.openxmlformats.org/officeDocument/2006/relationships/slideLayout" Target="../slideLayouts/slideLayout835.xml"/><Relationship Id="rId1" Type="http://schemas.openxmlformats.org/officeDocument/2006/relationships/slideLayout" Target="../slideLayouts/slideLayout826.xml"/></Relationships>
</file>

<file path=ppt/slideMasters/_rels/slideMaster7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45.xml"/><Relationship Id="rId8" Type="http://schemas.openxmlformats.org/officeDocument/2006/relationships/slideLayout" Target="../slideLayouts/slideLayout844.xml"/><Relationship Id="rId7" Type="http://schemas.openxmlformats.org/officeDocument/2006/relationships/slideLayout" Target="../slideLayouts/slideLayout843.xml"/><Relationship Id="rId6" Type="http://schemas.openxmlformats.org/officeDocument/2006/relationships/slideLayout" Target="../slideLayouts/slideLayout842.xml"/><Relationship Id="rId5" Type="http://schemas.openxmlformats.org/officeDocument/2006/relationships/slideLayout" Target="../slideLayouts/slideLayout841.xml"/><Relationship Id="rId4" Type="http://schemas.openxmlformats.org/officeDocument/2006/relationships/slideLayout" Target="../slideLayouts/slideLayout840.xml"/><Relationship Id="rId3" Type="http://schemas.openxmlformats.org/officeDocument/2006/relationships/slideLayout" Target="../slideLayouts/slideLayout839.xml"/><Relationship Id="rId2" Type="http://schemas.openxmlformats.org/officeDocument/2006/relationships/slideLayout" Target="../slideLayouts/slideLayout838.xml"/><Relationship Id="rId12" Type="http://schemas.openxmlformats.org/officeDocument/2006/relationships/theme" Target="../theme/theme77.xml"/><Relationship Id="rId11" Type="http://schemas.openxmlformats.org/officeDocument/2006/relationships/slideLayout" Target="../slideLayouts/slideLayout847.xml"/><Relationship Id="rId10" Type="http://schemas.openxmlformats.org/officeDocument/2006/relationships/slideLayout" Target="../slideLayouts/slideLayout846.xml"/><Relationship Id="rId1" Type="http://schemas.openxmlformats.org/officeDocument/2006/relationships/slideLayout" Target="../slideLayouts/slideLayout837.xml"/></Relationships>
</file>

<file path=ppt/slideMasters/_rels/slideMaster7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56.xml"/><Relationship Id="rId8" Type="http://schemas.openxmlformats.org/officeDocument/2006/relationships/slideLayout" Target="../slideLayouts/slideLayout855.xml"/><Relationship Id="rId7" Type="http://schemas.openxmlformats.org/officeDocument/2006/relationships/slideLayout" Target="../slideLayouts/slideLayout854.xml"/><Relationship Id="rId6" Type="http://schemas.openxmlformats.org/officeDocument/2006/relationships/slideLayout" Target="../slideLayouts/slideLayout853.xml"/><Relationship Id="rId5" Type="http://schemas.openxmlformats.org/officeDocument/2006/relationships/slideLayout" Target="../slideLayouts/slideLayout852.xml"/><Relationship Id="rId4" Type="http://schemas.openxmlformats.org/officeDocument/2006/relationships/slideLayout" Target="../slideLayouts/slideLayout851.xml"/><Relationship Id="rId3" Type="http://schemas.openxmlformats.org/officeDocument/2006/relationships/slideLayout" Target="../slideLayouts/slideLayout850.xml"/><Relationship Id="rId2" Type="http://schemas.openxmlformats.org/officeDocument/2006/relationships/slideLayout" Target="../slideLayouts/slideLayout849.xml"/><Relationship Id="rId12" Type="http://schemas.openxmlformats.org/officeDocument/2006/relationships/theme" Target="../theme/theme78.xml"/><Relationship Id="rId11" Type="http://schemas.openxmlformats.org/officeDocument/2006/relationships/slideLayout" Target="../slideLayouts/slideLayout858.xml"/><Relationship Id="rId10" Type="http://schemas.openxmlformats.org/officeDocument/2006/relationships/slideLayout" Target="../slideLayouts/slideLayout857.xml"/><Relationship Id="rId1" Type="http://schemas.openxmlformats.org/officeDocument/2006/relationships/slideLayout" Target="../slideLayouts/slideLayout848.xml"/></Relationships>
</file>

<file path=ppt/slideMasters/_rels/slideMaster7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67.xml"/><Relationship Id="rId8" Type="http://schemas.openxmlformats.org/officeDocument/2006/relationships/slideLayout" Target="../slideLayouts/slideLayout866.xml"/><Relationship Id="rId7" Type="http://schemas.openxmlformats.org/officeDocument/2006/relationships/slideLayout" Target="../slideLayouts/slideLayout865.xml"/><Relationship Id="rId6" Type="http://schemas.openxmlformats.org/officeDocument/2006/relationships/slideLayout" Target="../slideLayouts/slideLayout864.xml"/><Relationship Id="rId5" Type="http://schemas.openxmlformats.org/officeDocument/2006/relationships/slideLayout" Target="../slideLayouts/slideLayout863.xml"/><Relationship Id="rId4" Type="http://schemas.openxmlformats.org/officeDocument/2006/relationships/slideLayout" Target="../slideLayouts/slideLayout862.xml"/><Relationship Id="rId3" Type="http://schemas.openxmlformats.org/officeDocument/2006/relationships/slideLayout" Target="../slideLayouts/slideLayout861.xml"/><Relationship Id="rId2" Type="http://schemas.openxmlformats.org/officeDocument/2006/relationships/slideLayout" Target="../slideLayouts/slideLayout860.xml"/><Relationship Id="rId12" Type="http://schemas.openxmlformats.org/officeDocument/2006/relationships/theme" Target="../theme/theme79.xml"/><Relationship Id="rId11" Type="http://schemas.openxmlformats.org/officeDocument/2006/relationships/slideLayout" Target="../slideLayouts/slideLayout869.xml"/><Relationship Id="rId10" Type="http://schemas.openxmlformats.org/officeDocument/2006/relationships/slideLayout" Target="../slideLayouts/slideLayout868.xml"/><Relationship Id="rId1" Type="http://schemas.openxmlformats.org/officeDocument/2006/relationships/slideLayout" Target="../slideLayouts/slideLayout859.xml"/></Relationships>
</file>

<file path=ppt/slideMasters/_rels/slideMaster8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78.xml"/><Relationship Id="rId8" Type="http://schemas.openxmlformats.org/officeDocument/2006/relationships/slideLayout" Target="../slideLayouts/slideLayout877.xml"/><Relationship Id="rId7" Type="http://schemas.openxmlformats.org/officeDocument/2006/relationships/slideLayout" Target="../slideLayouts/slideLayout876.xml"/><Relationship Id="rId6" Type="http://schemas.openxmlformats.org/officeDocument/2006/relationships/slideLayout" Target="../slideLayouts/slideLayout875.xml"/><Relationship Id="rId5" Type="http://schemas.openxmlformats.org/officeDocument/2006/relationships/slideLayout" Target="../slideLayouts/slideLayout874.xml"/><Relationship Id="rId4" Type="http://schemas.openxmlformats.org/officeDocument/2006/relationships/slideLayout" Target="../slideLayouts/slideLayout873.xml"/><Relationship Id="rId3" Type="http://schemas.openxmlformats.org/officeDocument/2006/relationships/slideLayout" Target="../slideLayouts/slideLayout872.xml"/><Relationship Id="rId2" Type="http://schemas.openxmlformats.org/officeDocument/2006/relationships/slideLayout" Target="../slideLayouts/slideLayout871.xml"/><Relationship Id="rId12" Type="http://schemas.openxmlformats.org/officeDocument/2006/relationships/theme" Target="../theme/theme80.xml"/><Relationship Id="rId11" Type="http://schemas.openxmlformats.org/officeDocument/2006/relationships/slideLayout" Target="../slideLayouts/slideLayout880.xml"/><Relationship Id="rId10" Type="http://schemas.openxmlformats.org/officeDocument/2006/relationships/slideLayout" Target="../slideLayouts/slideLayout879.xml"/><Relationship Id="rId1" Type="http://schemas.openxmlformats.org/officeDocument/2006/relationships/slideLayout" Target="../slideLayouts/slideLayout870.xml"/></Relationships>
</file>

<file path=ppt/slideMasters/_rels/slideMaster8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89.xml"/><Relationship Id="rId8" Type="http://schemas.openxmlformats.org/officeDocument/2006/relationships/slideLayout" Target="../slideLayouts/slideLayout888.xml"/><Relationship Id="rId7" Type="http://schemas.openxmlformats.org/officeDocument/2006/relationships/slideLayout" Target="../slideLayouts/slideLayout887.xml"/><Relationship Id="rId6" Type="http://schemas.openxmlformats.org/officeDocument/2006/relationships/slideLayout" Target="../slideLayouts/slideLayout886.xml"/><Relationship Id="rId5" Type="http://schemas.openxmlformats.org/officeDocument/2006/relationships/slideLayout" Target="../slideLayouts/slideLayout885.xml"/><Relationship Id="rId4" Type="http://schemas.openxmlformats.org/officeDocument/2006/relationships/slideLayout" Target="../slideLayouts/slideLayout884.xml"/><Relationship Id="rId3" Type="http://schemas.openxmlformats.org/officeDocument/2006/relationships/slideLayout" Target="../slideLayouts/slideLayout883.xml"/><Relationship Id="rId2" Type="http://schemas.openxmlformats.org/officeDocument/2006/relationships/slideLayout" Target="../slideLayouts/slideLayout882.xml"/><Relationship Id="rId12" Type="http://schemas.openxmlformats.org/officeDocument/2006/relationships/theme" Target="../theme/theme81.xml"/><Relationship Id="rId11" Type="http://schemas.openxmlformats.org/officeDocument/2006/relationships/slideLayout" Target="../slideLayouts/slideLayout891.xml"/><Relationship Id="rId10" Type="http://schemas.openxmlformats.org/officeDocument/2006/relationships/slideLayout" Target="../slideLayouts/slideLayout890.xml"/><Relationship Id="rId1" Type="http://schemas.openxmlformats.org/officeDocument/2006/relationships/slideLayout" Target="../slideLayouts/slideLayout881.xml"/></Relationships>
</file>

<file path=ppt/slideMasters/_rels/slideMaster8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00.xml"/><Relationship Id="rId8" Type="http://schemas.openxmlformats.org/officeDocument/2006/relationships/slideLayout" Target="../slideLayouts/slideLayout899.xml"/><Relationship Id="rId7" Type="http://schemas.openxmlformats.org/officeDocument/2006/relationships/slideLayout" Target="../slideLayouts/slideLayout898.xml"/><Relationship Id="rId6" Type="http://schemas.openxmlformats.org/officeDocument/2006/relationships/slideLayout" Target="../slideLayouts/slideLayout897.xml"/><Relationship Id="rId5" Type="http://schemas.openxmlformats.org/officeDocument/2006/relationships/slideLayout" Target="../slideLayouts/slideLayout896.xml"/><Relationship Id="rId4" Type="http://schemas.openxmlformats.org/officeDocument/2006/relationships/slideLayout" Target="../slideLayouts/slideLayout895.xml"/><Relationship Id="rId3" Type="http://schemas.openxmlformats.org/officeDocument/2006/relationships/slideLayout" Target="../slideLayouts/slideLayout894.xml"/><Relationship Id="rId2" Type="http://schemas.openxmlformats.org/officeDocument/2006/relationships/slideLayout" Target="../slideLayouts/slideLayout893.xml"/><Relationship Id="rId12" Type="http://schemas.openxmlformats.org/officeDocument/2006/relationships/theme" Target="../theme/theme82.xml"/><Relationship Id="rId11" Type="http://schemas.openxmlformats.org/officeDocument/2006/relationships/slideLayout" Target="../slideLayouts/slideLayout902.xml"/><Relationship Id="rId10" Type="http://schemas.openxmlformats.org/officeDocument/2006/relationships/slideLayout" Target="../slideLayouts/slideLayout901.xml"/><Relationship Id="rId1" Type="http://schemas.openxmlformats.org/officeDocument/2006/relationships/slideLayout" Target="../slideLayouts/slideLayout892.xml"/></Relationships>
</file>

<file path=ppt/slideMasters/_rels/slideMaster8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11.xml"/><Relationship Id="rId8" Type="http://schemas.openxmlformats.org/officeDocument/2006/relationships/slideLayout" Target="../slideLayouts/slideLayout910.xml"/><Relationship Id="rId7" Type="http://schemas.openxmlformats.org/officeDocument/2006/relationships/slideLayout" Target="../slideLayouts/slideLayout909.xml"/><Relationship Id="rId6" Type="http://schemas.openxmlformats.org/officeDocument/2006/relationships/slideLayout" Target="../slideLayouts/slideLayout908.xml"/><Relationship Id="rId5" Type="http://schemas.openxmlformats.org/officeDocument/2006/relationships/slideLayout" Target="../slideLayouts/slideLayout907.xml"/><Relationship Id="rId4" Type="http://schemas.openxmlformats.org/officeDocument/2006/relationships/slideLayout" Target="../slideLayouts/slideLayout906.xml"/><Relationship Id="rId3" Type="http://schemas.openxmlformats.org/officeDocument/2006/relationships/slideLayout" Target="../slideLayouts/slideLayout905.xml"/><Relationship Id="rId2" Type="http://schemas.openxmlformats.org/officeDocument/2006/relationships/slideLayout" Target="../slideLayouts/slideLayout904.xml"/><Relationship Id="rId12" Type="http://schemas.openxmlformats.org/officeDocument/2006/relationships/theme" Target="../theme/theme83.xml"/><Relationship Id="rId11" Type="http://schemas.openxmlformats.org/officeDocument/2006/relationships/slideLayout" Target="../slideLayouts/slideLayout913.xml"/><Relationship Id="rId10" Type="http://schemas.openxmlformats.org/officeDocument/2006/relationships/slideLayout" Target="../slideLayouts/slideLayout912.xml"/><Relationship Id="rId1" Type="http://schemas.openxmlformats.org/officeDocument/2006/relationships/slideLayout" Target="../slideLayouts/slideLayout903.xml"/></Relationships>
</file>

<file path=ppt/slideMasters/_rels/slideMaster8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22.xml"/><Relationship Id="rId8" Type="http://schemas.openxmlformats.org/officeDocument/2006/relationships/slideLayout" Target="../slideLayouts/slideLayout921.xml"/><Relationship Id="rId7" Type="http://schemas.openxmlformats.org/officeDocument/2006/relationships/slideLayout" Target="../slideLayouts/slideLayout920.xml"/><Relationship Id="rId6" Type="http://schemas.openxmlformats.org/officeDocument/2006/relationships/slideLayout" Target="../slideLayouts/slideLayout919.xml"/><Relationship Id="rId5" Type="http://schemas.openxmlformats.org/officeDocument/2006/relationships/slideLayout" Target="../slideLayouts/slideLayout918.xml"/><Relationship Id="rId4" Type="http://schemas.openxmlformats.org/officeDocument/2006/relationships/slideLayout" Target="../slideLayouts/slideLayout917.xml"/><Relationship Id="rId3" Type="http://schemas.openxmlformats.org/officeDocument/2006/relationships/slideLayout" Target="../slideLayouts/slideLayout916.xml"/><Relationship Id="rId2" Type="http://schemas.openxmlformats.org/officeDocument/2006/relationships/slideLayout" Target="../slideLayouts/slideLayout915.xml"/><Relationship Id="rId12" Type="http://schemas.openxmlformats.org/officeDocument/2006/relationships/theme" Target="../theme/theme84.xml"/><Relationship Id="rId11" Type="http://schemas.openxmlformats.org/officeDocument/2006/relationships/slideLayout" Target="../slideLayouts/slideLayout924.xml"/><Relationship Id="rId10" Type="http://schemas.openxmlformats.org/officeDocument/2006/relationships/slideLayout" Target="../slideLayouts/slideLayout923.xml"/><Relationship Id="rId1" Type="http://schemas.openxmlformats.org/officeDocument/2006/relationships/slideLayout" Target="../slideLayouts/slideLayout914.xml"/></Relationships>
</file>

<file path=ppt/slideMasters/_rels/slideMaster8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33.xml"/><Relationship Id="rId8" Type="http://schemas.openxmlformats.org/officeDocument/2006/relationships/slideLayout" Target="../slideLayouts/slideLayout932.xml"/><Relationship Id="rId7" Type="http://schemas.openxmlformats.org/officeDocument/2006/relationships/slideLayout" Target="../slideLayouts/slideLayout931.xml"/><Relationship Id="rId6" Type="http://schemas.openxmlformats.org/officeDocument/2006/relationships/slideLayout" Target="../slideLayouts/slideLayout930.xml"/><Relationship Id="rId5" Type="http://schemas.openxmlformats.org/officeDocument/2006/relationships/slideLayout" Target="../slideLayouts/slideLayout929.xml"/><Relationship Id="rId4" Type="http://schemas.openxmlformats.org/officeDocument/2006/relationships/slideLayout" Target="../slideLayouts/slideLayout928.xml"/><Relationship Id="rId3" Type="http://schemas.openxmlformats.org/officeDocument/2006/relationships/slideLayout" Target="../slideLayouts/slideLayout927.xml"/><Relationship Id="rId2" Type="http://schemas.openxmlformats.org/officeDocument/2006/relationships/slideLayout" Target="../slideLayouts/slideLayout926.xml"/><Relationship Id="rId12" Type="http://schemas.openxmlformats.org/officeDocument/2006/relationships/theme" Target="../theme/theme85.xml"/><Relationship Id="rId11" Type="http://schemas.openxmlformats.org/officeDocument/2006/relationships/slideLayout" Target="../slideLayouts/slideLayout935.xml"/><Relationship Id="rId10" Type="http://schemas.openxmlformats.org/officeDocument/2006/relationships/slideLayout" Target="../slideLayouts/slideLayout934.xml"/><Relationship Id="rId1" Type="http://schemas.openxmlformats.org/officeDocument/2006/relationships/slideLayout" Target="../slideLayouts/slideLayout925.xml"/></Relationships>
</file>

<file path=ppt/slideMasters/_rels/slideMaster8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44.xml"/><Relationship Id="rId8" Type="http://schemas.openxmlformats.org/officeDocument/2006/relationships/slideLayout" Target="../slideLayouts/slideLayout943.xml"/><Relationship Id="rId7" Type="http://schemas.openxmlformats.org/officeDocument/2006/relationships/slideLayout" Target="../slideLayouts/slideLayout942.xml"/><Relationship Id="rId6" Type="http://schemas.openxmlformats.org/officeDocument/2006/relationships/slideLayout" Target="../slideLayouts/slideLayout941.xml"/><Relationship Id="rId5" Type="http://schemas.openxmlformats.org/officeDocument/2006/relationships/slideLayout" Target="../slideLayouts/slideLayout940.xml"/><Relationship Id="rId4" Type="http://schemas.openxmlformats.org/officeDocument/2006/relationships/slideLayout" Target="../slideLayouts/slideLayout939.xml"/><Relationship Id="rId3" Type="http://schemas.openxmlformats.org/officeDocument/2006/relationships/slideLayout" Target="../slideLayouts/slideLayout938.xml"/><Relationship Id="rId2" Type="http://schemas.openxmlformats.org/officeDocument/2006/relationships/slideLayout" Target="../slideLayouts/slideLayout937.xml"/><Relationship Id="rId12" Type="http://schemas.openxmlformats.org/officeDocument/2006/relationships/theme" Target="../theme/theme86.xml"/><Relationship Id="rId11" Type="http://schemas.openxmlformats.org/officeDocument/2006/relationships/slideLayout" Target="../slideLayouts/slideLayout946.xml"/><Relationship Id="rId10" Type="http://schemas.openxmlformats.org/officeDocument/2006/relationships/slideLayout" Target="../slideLayouts/slideLayout945.xml"/><Relationship Id="rId1" Type="http://schemas.openxmlformats.org/officeDocument/2006/relationships/slideLayout" Target="../slideLayouts/slideLayout93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F36A80F-883E-47DB-9E61-CD08D2AA8B0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5555722-DFAE-43E0-AF6C-5F1ACEAC421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5555722-DFAE-43E0-AF6C-5F1ACEAC4213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9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-7938" y="1636713"/>
            <a:ext cx="9148763" cy="4618037"/>
            <a:chOff x="-5" y="1031"/>
            <a:chExt cx="5763" cy="2909"/>
          </a:xfrm>
        </p:grpSpPr>
        <p:pic>
          <p:nvPicPr>
            <p:cNvPr id="1089" name="Picture 3" descr="ARTHSEPA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>
              <a:off x="3778" y="3893"/>
              <a:ext cx="1980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0" name="Picture 4" descr="Arthsepa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" y="1031"/>
              <a:ext cx="2832" cy="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17500" y="722313"/>
            <a:ext cx="86375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89803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spAutoFit/>
          </a:bodyPr>
          <a:lstStyle/>
          <a:p>
            <a:pPr lvl="0"/>
            <a:r>
              <a:rPr lang="en-US" altLang="zh-CN" smtClean="0"/>
              <a:t>Click to edit Master title style</a:t>
            </a:r>
            <a:endParaRPr lang="en-US" altLang="zh-CN" smtClean="0"/>
          </a:p>
        </p:txBody>
      </p:sp>
      <p:sp>
        <p:nvSpPr>
          <p:cNvPr id="1028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8613" y="1941513"/>
            <a:ext cx="8208962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smtClean="0"/>
              <a:t>Click to edit Master text styles</a:t>
            </a:r>
            <a:endParaRPr lang="en-US" altLang="zh-CN" smtClean="0"/>
          </a:p>
          <a:p>
            <a:pPr lvl="1"/>
            <a:r>
              <a:rPr lang="en-US" altLang="zh-CN" smtClean="0"/>
              <a:t>Second level</a:t>
            </a:r>
            <a:endParaRPr lang="en-US" altLang="zh-CN" smtClean="0"/>
          </a:p>
          <a:p>
            <a:pPr lvl="2"/>
            <a:r>
              <a:rPr lang="en-US" altLang="zh-CN" smtClean="0"/>
              <a:t>Third level</a:t>
            </a:r>
            <a:endParaRPr lang="en-US" altLang="zh-CN" smtClean="0"/>
          </a:p>
          <a:p>
            <a:pPr lvl="3"/>
            <a:r>
              <a:rPr lang="en-US" altLang="zh-CN" smtClean="0"/>
              <a:t>Fourth level</a:t>
            </a:r>
            <a:endParaRPr lang="en-US" altLang="zh-CN" smtClean="0"/>
          </a:p>
          <a:p>
            <a:pPr lvl="4"/>
            <a:r>
              <a:rPr lang="en-US" altLang="zh-CN" smtClean="0"/>
              <a:t>Fifth level</a:t>
            </a:r>
            <a:endParaRPr lang="en-US" altLang="zh-CN" smtClean="0"/>
          </a:p>
        </p:txBody>
      </p:sp>
      <p:sp>
        <p:nvSpPr>
          <p:cNvPr id="98311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433763" y="634365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2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108700" y="634365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CC"/>
              </a:solidFill>
            </a:endParaRPr>
          </a:p>
        </p:txBody>
      </p:sp>
      <p:sp>
        <p:nvSpPr>
          <p:cNvPr id="98313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46050" y="6361113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24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DF72F8-66AF-4C2E-97B9-4264FDCB82D1}" type="slidenum">
              <a:rPr lang="zh-CN" altLang="en-US">
                <a:solidFill>
                  <a:srgbClr val="FFFFCC"/>
                </a:solidFill>
              </a:rPr>
            </a:fld>
            <a:endParaRPr lang="en-US" altLang="zh-CN">
              <a:solidFill>
                <a:srgbClr val="FFFFCC"/>
              </a:solidFill>
            </a:endParaRPr>
          </a:p>
        </p:txBody>
      </p:sp>
      <p:grpSp>
        <p:nvGrpSpPr>
          <p:cNvPr id="1032" name="Group 10"/>
          <p:cNvGrpSpPr/>
          <p:nvPr userDrawn="1"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grpSp>
          <p:nvGrpSpPr>
            <p:cNvPr id="1036" name="Group 11"/>
            <p:cNvGrpSpPr/>
            <p:nvPr userDrawn="1"/>
          </p:nvGrpSpPr>
          <p:grpSpPr bwMode="auto">
            <a:xfrm>
              <a:off x="0" y="192"/>
              <a:ext cx="5760" cy="4032"/>
              <a:chOff x="0" y="192"/>
              <a:chExt cx="5760" cy="4032"/>
            </a:xfrm>
          </p:grpSpPr>
          <p:sp>
            <p:nvSpPr>
              <p:cNvPr id="1067" name="Line 12"/>
              <p:cNvSpPr>
                <a:spLocks noChangeShapeType="1"/>
              </p:cNvSpPr>
              <p:nvPr userDrawn="1"/>
            </p:nvSpPr>
            <p:spPr bwMode="white">
              <a:xfrm>
                <a:off x="0" y="19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8" name="Line 13"/>
              <p:cNvSpPr>
                <a:spLocks noChangeShapeType="1"/>
              </p:cNvSpPr>
              <p:nvPr userDrawn="1"/>
            </p:nvSpPr>
            <p:spPr bwMode="white">
              <a:xfrm>
                <a:off x="0" y="38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9" name="Line 14"/>
              <p:cNvSpPr>
                <a:spLocks noChangeShapeType="1"/>
              </p:cNvSpPr>
              <p:nvPr userDrawn="1"/>
            </p:nvSpPr>
            <p:spPr bwMode="white">
              <a:xfrm>
                <a:off x="0" y="57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0" name="Line 15"/>
              <p:cNvSpPr>
                <a:spLocks noChangeShapeType="1"/>
              </p:cNvSpPr>
              <p:nvPr userDrawn="1"/>
            </p:nvSpPr>
            <p:spPr bwMode="white">
              <a:xfrm>
                <a:off x="0" y="76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1" name="Line 16"/>
              <p:cNvSpPr>
                <a:spLocks noChangeShapeType="1"/>
              </p:cNvSpPr>
              <p:nvPr userDrawn="1"/>
            </p:nvSpPr>
            <p:spPr bwMode="white">
              <a:xfrm>
                <a:off x="0" y="96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2" name="Line 17"/>
              <p:cNvSpPr>
                <a:spLocks noChangeShapeType="1"/>
              </p:cNvSpPr>
              <p:nvPr userDrawn="1"/>
            </p:nvSpPr>
            <p:spPr bwMode="white">
              <a:xfrm>
                <a:off x="0" y="115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3" name="Line 18"/>
              <p:cNvSpPr>
                <a:spLocks noChangeShapeType="1"/>
              </p:cNvSpPr>
              <p:nvPr userDrawn="1"/>
            </p:nvSpPr>
            <p:spPr bwMode="white">
              <a:xfrm>
                <a:off x="0" y="134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4" name="Line 19"/>
              <p:cNvSpPr>
                <a:spLocks noChangeShapeType="1"/>
              </p:cNvSpPr>
              <p:nvPr userDrawn="1"/>
            </p:nvSpPr>
            <p:spPr bwMode="white">
              <a:xfrm>
                <a:off x="0" y="153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5" name="Line 20"/>
              <p:cNvSpPr>
                <a:spLocks noChangeShapeType="1"/>
              </p:cNvSpPr>
              <p:nvPr userDrawn="1"/>
            </p:nvSpPr>
            <p:spPr bwMode="white">
              <a:xfrm>
                <a:off x="0" y="172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6" name="Line 21"/>
              <p:cNvSpPr>
                <a:spLocks noChangeShapeType="1"/>
              </p:cNvSpPr>
              <p:nvPr userDrawn="1"/>
            </p:nvSpPr>
            <p:spPr bwMode="white">
              <a:xfrm>
                <a:off x="0" y="192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7" name="Line 22"/>
              <p:cNvSpPr>
                <a:spLocks noChangeShapeType="1"/>
              </p:cNvSpPr>
              <p:nvPr userDrawn="1"/>
            </p:nvSpPr>
            <p:spPr bwMode="white">
              <a:xfrm>
                <a:off x="0" y="211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8" name="Line 23"/>
              <p:cNvSpPr>
                <a:spLocks noChangeShapeType="1"/>
              </p:cNvSpPr>
              <p:nvPr userDrawn="1"/>
            </p:nvSpPr>
            <p:spPr bwMode="white">
              <a:xfrm>
                <a:off x="0" y="230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79" name="Line 24"/>
              <p:cNvSpPr>
                <a:spLocks noChangeShapeType="1"/>
              </p:cNvSpPr>
              <p:nvPr userDrawn="1"/>
            </p:nvSpPr>
            <p:spPr bwMode="white">
              <a:xfrm>
                <a:off x="0" y="249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0" name="Line 25"/>
              <p:cNvSpPr>
                <a:spLocks noChangeShapeType="1"/>
              </p:cNvSpPr>
              <p:nvPr userDrawn="1"/>
            </p:nvSpPr>
            <p:spPr bwMode="white">
              <a:xfrm>
                <a:off x="0" y="268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1" name="Line 26"/>
              <p:cNvSpPr>
                <a:spLocks noChangeShapeType="1"/>
              </p:cNvSpPr>
              <p:nvPr userDrawn="1"/>
            </p:nvSpPr>
            <p:spPr bwMode="white">
              <a:xfrm>
                <a:off x="0" y="288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2" name="Line 27"/>
              <p:cNvSpPr>
                <a:spLocks noChangeShapeType="1"/>
              </p:cNvSpPr>
              <p:nvPr userDrawn="1"/>
            </p:nvSpPr>
            <p:spPr bwMode="white">
              <a:xfrm>
                <a:off x="0" y="307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3" name="Line 28"/>
              <p:cNvSpPr>
                <a:spLocks noChangeShapeType="1"/>
              </p:cNvSpPr>
              <p:nvPr userDrawn="1"/>
            </p:nvSpPr>
            <p:spPr bwMode="white">
              <a:xfrm>
                <a:off x="0" y="326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4" name="Line 29"/>
              <p:cNvSpPr>
                <a:spLocks noChangeShapeType="1"/>
              </p:cNvSpPr>
              <p:nvPr userDrawn="1"/>
            </p:nvSpPr>
            <p:spPr bwMode="white">
              <a:xfrm>
                <a:off x="0" y="3456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5" name="Line 30"/>
              <p:cNvSpPr>
                <a:spLocks noChangeShapeType="1"/>
              </p:cNvSpPr>
              <p:nvPr userDrawn="1"/>
            </p:nvSpPr>
            <p:spPr bwMode="white">
              <a:xfrm>
                <a:off x="0" y="3648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6" name="Line 31"/>
              <p:cNvSpPr>
                <a:spLocks noChangeShapeType="1"/>
              </p:cNvSpPr>
              <p:nvPr userDrawn="1"/>
            </p:nvSpPr>
            <p:spPr bwMode="white">
              <a:xfrm>
                <a:off x="0" y="3840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7" name="Line 32"/>
              <p:cNvSpPr>
                <a:spLocks noChangeShapeType="1"/>
              </p:cNvSpPr>
              <p:nvPr userDrawn="1"/>
            </p:nvSpPr>
            <p:spPr bwMode="white">
              <a:xfrm>
                <a:off x="0" y="4032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88" name="Line 33"/>
              <p:cNvSpPr>
                <a:spLocks noChangeShapeType="1"/>
              </p:cNvSpPr>
              <p:nvPr userDrawn="1"/>
            </p:nvSpPr>
            <p:spPr bwMode="white">
              <a:xfrm>
                <a:off x="0" y="4224"/>
                <a:ext cx="5760" cy="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037" name="Group 34"/>
            <p:cNvGrpSpPr/>
            <p:nvPr userDrawn="1"/>
          </p:nvGrpSpPr>
          <p:grpSpPr bwMode="auto">
            <a:xfrm>
              <a:off x="192" y="0"/>
              <a:ext cx="5376" cy="4320"/>
              <a:chOff x="192" y="0"/>
              <a:chExt cx="5376" cy="4320"/>
            </a:xfrm>
          </p:grpSpPr>
          <p:sp>
            <p:nvSpPr>
              <p:cNvPr id="1038" name="Line 35"/>
              <p:cNvSpPr>
                <a:spLocks noChangeShapeType="1"/>
              </p:cNvSpPr>
              <p:nvPr userDrawn="1"/>
            </p:nvSpPr>
            <p:spPr bwMode="white">
              <a:xfrm>
                <a:off x="1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39" name="Line 36"/>
              <p:cNvSpPr>
                <a:spLocks noChangeShapeType="1"/>
              </p:cNvSpPr>
              <p:nvPr userDrawn="1"/>
            </p:nvSpPr>
            <p:spPr bwMode="white">
              <a:xfrm>
                <a:off x="3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0" name="Line 37"/>
              <p:cNvSpPr>
                <a:spLocks noChangeShapeType="1"/>
              </p:cNvSpPr>
              <p:nvPr userDrawn="1"/>
            </p:nvSpPr>
            <p:spPr bwMode="white">
              <a:xfrm>
                <a:off x="5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1" name="Line 38"/>
              <p:cNvSpPr>
                <a:spLocks noChangeShapeType="1"/>
              </p:cNvSpPr>
              <p:nvPr userDrawn="1"/>
            </p:nvSpPr>
            <p:spPr bwMode="white">
              <a:xfrm>
                <a:off x="7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2" name="Line 39"/>
              <p:cNvSpPr>
                <a:spLocks noChangeShapeType="1"/>
              </p:cNvSpPr>
              <p:nvPr userDrawn="1"/>
            </p:nvSpPr>
            <p:spPr bwMode="white">
              <a:xfrm>
                <a:off x="96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3" name="Line 40"/>
              <p:cNvSpPr>
                <a:spLocks noChangeShapeType="1"/>
              </p:cNvSpPr>
              <p:nvPr userDrawn="1"/>
            </p:nvSpPr>
            <p:spPr bwMode="white">
              <a:xfrm>
                <a:off x="115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4" name="Line 41"/>
              <p:cNvSpPr>
                <a:spLocks noChangeShapeType="1"/>
              </p:cNvSpPr>
              <p:nvPr userDrawn="1"/>
            </p:nvSpPr>
            <p:spPr bwMode="white">
              <a:xfrm>
                <a:off x="134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5" name="Line 42"/>
              <p:cNvSpPr>
                <a:spLocks noChangeShapeType="1"/>
              </p:cNvSpPr>
              <p:nvPr userDrawn="1"/>
            </p:nvSpPr>
            <p:spPr bwMode="white">
              <a:xfrm>
                <a:off x="153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6" name="Line 43"/>
              <p:cNvSpPr>
                <a:spLocks noChangeShapeType="1"/>
              </p:cNvSpPr>
              <p:nvPr userDrawn="1"/>
            </p:nvSpPr>
            <p:spPr bwMode="white">
              <a:xfrm>
                <a:off x="172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7" name="Line 44"/>
              <p:cNvSpPr>
                <a:spLocks noChangeShapeType="1"/>
              </p:cNvSpPr>
              <p:nvPr userDrawn="1"/>
            </p:nvSpPr>
            <p:spPr bwMode="white">
              <a:xfrm>
                <a:off x="192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8" name="Line 45"/>
              <p:cNvSpPr>
                <a:spLocks noChangeShapeType="1"/>
              </p:cNvSpPr>
              <p:nvPr userDrawn="1"/>
            </p:nvSpPr>
            <p:spPr bwMode="white">
              <a:xfrm>
                <a:off x="211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49" name="Line 46"/>
              <p:cNvSpPr>
                <a:spLocks noChangeShapeType="1"/>
              </p:cNvSpPr>
              <p:nvPr userDrawn="1"/>
            </p:nvSpPr>
            <p:spPr bwMode="white">
              <a:xfrm>
                <a:off x="230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0" name="Line 47"/>
              <p:cNvSpPr>
                <a:spLocks noChangeShapeType="1"/>
              </p:cNvSpPr>
              <p:nvPr userDrawn="1"/>
            </p:nvSpPr>
            <p:spPr bwMode="white">
              <a:xfrm>
                <a:off x="249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1" name="Line 48"/>
              <p:cNvSpPr>
                <a:spLocks noChangeShapeType="1"/>
              </p:cNvSpPr>
              <p:nvPr userDrawn="1"/>
            </p:nvSpPr>
            <p:spPr bwMode="white">
              <a:xfrm>
                <a:off x="268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2" name="Line 49"/>
              <p:cNvSpPr>
                <a:spLocks noChangeShapeType="1"/>
              </p:cNvSpPr>
              <p:nvPr userDrawn="1"/>
            </p:nvSpPr>
            <p:spPr bwMode="white">
              <a:xfrm>
                <a:off x="288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3" name="Line 50"/>
              <p:cNvSpPr>
                <a:spLocks noChangeShapeType="1"/>
              </p:cNvSpPr>
              <p:nvPr userDrawn="1"/>
            </p:nvSpPr>
            <p:spPr bwMode="white">
              <a:xfrm>
                <a:off x="307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4" name="Line 51"/>
              <p:cNvSpPr>
                <a:spLocks noChangeShapeType="1"/>
              </p:cNvSpPr>
              <p:nvPr userDrawn="1"/>
            </p:nvSpPr>
            <p:spPr bwMode="white">
              <a:xfrm>
                <a:off x="326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5" name="Line 52"/>
              <p:cNvSpPr>
                <a:spLocks noChangeShapeType="1"/>
              </p:cNvSpPr>
              <p:nvPr userDrawn="1"/>
            </p:nvSpPr>
            <p:spPr bwMode="white">
              <a:xfrm>
                <a:off x="345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6" name="Line 53"/>
              <p:cNvSpPr>
                <a:spLocks noChangeShapeType="1"/>
              </p:cNvSpPr>
              <p:nvPr userDrawn="1"/>
            </p:nvSpPr>
            <p:spPr bwMode="white">
              <a:xfrm>
                <a:off x="364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7" name="Line 54"/>
              <p:cNvSpPr>
                <a:spLocks noChangeShapeType="1"/>
              </p:cNvSpPr>
              <p:nvPr userDrawn="1"/>
            </p:nvSpPr>
            <p:spPr bwMode="white">
              <a:xfrm>
                <a:off x="384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8" name="Line 55"/>
              <p:cNvSpPr>
                <a:spLocks noChangeShapeType="1"/>
              </p:cNvSpPr>
              <p:nvPr userDrawn="1"/>
            </p:nvSpPr>
            <p:spPr bwMode="white">
              <a:xfrm>
                <a:off x="403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59" name="Line 56"/>
              <p:cNvSpPr>
                <a:spLocks noChangeShapeType="1"/>
              </p:cNvSpPr>
              <p:nvPr userDrawn="1"/>
            </p:nvSpPr>
            <p:spPr bwMode="white">
              <a:xfrm>
                <a:off x="422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0" name="Line 57"/>
              <p:cNvSpPr>
                <a:spLocks noChangeShapeType="1"/>
              </p:cNvSpPr>
              <p:nvPr userDrawn="1"/>
            </p:nvSpPr>
            <p:spPr bwMode="white">
              <a:xfrm>
                <a:off x="441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1" name="Line 58"/>
              <p:cNvSpPr>
                <a:spLocks noChangeShapeType="1"/>
              </p:cNvSpPr>
              <p:nvPr userDrawn="1"/>
            </p:nvSpPr>
            <p:spPr bwMode="white">
              <a:xfrm>
                <a:off x="460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2" name="Line 59"/>
              <p:cNvSpPr>
                <a:spLocks noChangeShapeType="1"/>
              </p:cNvSpPr>
              <p:nvPr userDrawn="1"/>
            </p:nvSpPr>
            <p:spPr bwMode="white">
              <a:xfrm>
                <a:off x="4800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3" name="Line 60"/>
              <p:cNvSpPr>
                <a:spLocks noChangeShapeType="1"/>
              </p:cNvSpPr>
              <p:nvPr userDrawn="1"/>
            </p:nvSpPr>
            <p:spPr bwMode="white">
              <a:xfrm>
                <a:off x="4992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4" name="Line 61"/>
              <p:cNvSpPr>
                <a:spLocks noChangeShapeType="1"/>
              </p:cNvSpPr>
              <p:nvPr userDrawn="1"/>
            </p:nvSpPr>
            <p:spPr bwMode="white">
              <a:xfrm>
                <a:off x="5184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5" name="Line 62"/>
              <p:cNvSpPr>
                <a:spLocks noChangeShapeType="1"/>
              </p:cNvSpPr>
              <p:nvPr userDrawn="1"/>
            </p:nvSpPr>
            <p:spPr bwMode="white">
              <a:xfrm>
                <a:off x="5376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  <p:sp>
            <p:nvSpPr>
              <p:cNvPr id="1066" name="Line 63"/>
              <p:cNvSpPr>
                <a:spLocks noChangeShapeType="1"/>
              </p:cNvSpPr>
              <p:nvPr userDrawn="1"/>
            </p:nvSpPr>
            <p:spPr bwMode="white">
              <a:xfrm>
                <a:off x="5568" y="0"/>
                <a:ext cx="0" cy="4320"/>
              </a:xfrm>
              <a:prstGeom prst="line">
                <a:avLst/>
              </a:prstGeom>
              <a:noFill/>
              <a:ln w="9525">
                <a:pattFill prst="pct30">
                  <a:fgClr>
                    <a:schemeClr val="folHlink"/>
                  </a:fgClr>
                  <a:bgClr>
                    <a:schemeClr val="bg1"/>
                  </a:bgClr>
                </a:patt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z="3600" smtClean="0">
                  <a:solidFill>
                    <a:srgbClr val="FFFFCC"/>
                  </a:solidFill>
                  <a:latin typeface="Times New Roman" panose="02020603050405020304" pitchFamily="18" charset="0"/>
                  <a:ea typeface="宋体" panose="02010600030101010101" pitchFamily="2" charset="-122"/>
                </a:endParaRPr>
              </a:p>
            </p:txBody>
          </p:sp>
        </p:grpSp>
      </p:grpSp>
      <p:sp>
        <p:nvSpPr>
          <p:cNvPr id="1033" name="Rectangle 64" descr="60%"/>
          <p:cNvSpPr>
            <a:spLocks noChangeArrowheads="1"/>
          </p:cNvSpPr>
          <p:nvPr userDrawn="1"/>
        </p:nvSpPr>
        <p:spPr bwMode="ltGray">
          <a:xfrm>
            <a:off x="3352800" y="0"/>
            <a:ext cx="5791200" cy="152400"/>
          </a:xfrm>
          <a:prstGeom prst="rect">
            <a:avLst/>
          </a:prstGeom>
          <a:pattFill prst="pct60">
            <a:fgClr>
              <a:schemeClr val="folHlink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4" name="AutoShape 65">
            <a:hlinkClick r:id="" action="ppaction://hlinkshowjump?jump=previousslide" highlightClick="1"/>
          </p:cNvPr>
          <p:cNvSpPr>
            <a:spLocks noChangeArrowheads="1"/>
          </p:cNvSpPr>
          <p:nvPr userDrawn="1"/>
        </p:nvSpPr>
        <p:spPr bwMode="auto">
          <a:xfrm>
            <a:off x="8305800" y="6477000"/>
            <a:ext cx="381000" cy="381000"/>
          </a:xfrm>
          <a:prstGeom prst="actionButtonBackPrevious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1035" name="AutoShape 66">
            <a:hlinkClick r:id="" action="ppaction://hlinkshowjump?jump=nextslide" highlightClick="1"/>
          </p:cNvPr>
          <p:cNvSpPr>
            <a:spLocks noChangeArrowheads="1"/>
          </p:cNvSpPr>
          <p:nvPr userDrawn="1"/>
        </p:nvSpPr>
        <p:spPr bwMode="auto">
          <a:xfrm>
            <a:off x="8710613" y="6477000"/>
            <a:ext cx="433387" cy="3810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ransition/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CCFF33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99CC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3B51F2C-F84F-4FC5-A33F-E755B80291A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3B51F2C-F84F-4FC5-A33F-E755B80291A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3B51F2C-F84F-4FC5-A33F-E755B80291A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7613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3B51F2C-F84F-4FC5-A33F-E755B80291A4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05" r:id="rId1"/>
    <p:sldLayoutId id="2147483806" r:id="rId2"/>
    <p:sldLayoutId id="2147483807" r:id="rId3"/>
    <p:sldLayoutId id="2147483808" r:id="rId4"/>
    <p:sldLayoutId id="2147483809" r:id="rId5"/>
    <p:sldLayoutId id="2147483810" r:id="rId6"/>
    <p:sldLayoutId id="2147483811" r:id="rId7"/>
    <p:sldLayoutId id="2147483812" r:id="rId8"/>
    <p:sldLayoutId id="2147483813" r:id="rId9"/>
    <p:sldLayoutId id="2147483814" r:id="rId10"/>
    <p:sldLayoutId id="214748381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515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515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515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D98BB63-8104-4344-9F85-85D9E68E653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17" r:id="rId1"/>
    <p:sldLayoutId id="2147483818" r:id="rId2"/>
    <p:sldLayoutId id="2147483819" r:id="rId3"/>
    <p:sldLayoutId id="2147483820" r:id="rId4"/>
    <p:sldLayoutId id="2147483821" r:id="rId5"/>
    <p:sldLayoutId id="2147483822" r:id="rId6"/>
    <p:sldLayoutId id="2147483823" r:id="rId7"/>
    <p:sldLayoutId id="2147483824" r:id="rId8"/>
    <p:sldLayoutId id="2147483825" r:id="rId9"/>
    <p:sldLayoutId id="2147483826" r:id="rId10"/>
    <p:sldLayoutId id="214748382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515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515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515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D98BB63-8104-4344-9F85-85D9E68E6531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77" r:id="rId1"/>
    <p:sldLayoutId id="2147483878" r:id="rId2"/>
    <p:sldLayoutId id="2147483879" r:id="rId3"/>
    <p:sldLayoutId id="2147483880" r:id="rId4"/>
    <p:sldLayoutId id="2147483881" r:id="rId5"/>
    <p:sldLayoutId id="2147483882" r:id="rId6"/>
    <p:sldLayoutId id="2147483883" r:id="rId7"/>
    <p:sldLayoutId id="2147483884" r:id="rId8"/>
    <p:sldLayoutId id="2147483885" r:id="rId9"/>
    <p:sldLayoutId id="2147483886" r:id="rId10"/>
    <p:sldLayoutId id="2147483887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889" r:id="rId1"/>
    <p:sldLayoutId id="2147483890" r:id="rId2"/>
    <p:sldLayoutId id="2147483891" r:id="rId3"/>
    <p:sldLayoutId id="2147483892" r:id="rId4"/>
    <p:sldLayoutId id="2147483893" r:id="rId5"/>
    <p:sldLayoutId id="2147483894" r:id="rId6"/>
    <p:sldLayoutId id="2147483895" r:id="rId7"/>
    <p:sldLayoutId id="2147483896" r:id="rId8"/>
    <p:sldLayoutId id="2147483897" r:id="rId9"/>
    <p:sldLayoutId id="2147483898" r:id="rId10"/>
    <p:sldLayoutId id="2147483899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13" r:id="rId1"/>
    <p:sldLayoutId id="2147483914" r:id="rId2"/>
    <p:sldLayoutId id="2147483915" r:id="rId3"/>
    <p:sldLayoutId id="2147483916" r:id="rId4"/>
    <p:sldLayoutId id="2147483917" r:id="rId5"/>
    <p:sldLayoutId id="2147483918" r:id="rId6"/>
    <p:sldLayoutId id="2147483919" r:id="rId7"/>
    <p:sldLayoutId id="2147483920" r:id="rId8"/>
    <p:sldLayoutId id="2147483921" r:id="rId9"/>
    <p:sldLayoutId id="2147483922" r:id="rId10"/>
    <p:sldLayoutId id="2147483923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25" r:id="rId1"/>
    <p:sldLayoutId id="2147483926" r:id="rId2"/>
    <p:sldLayoutId id="2147483927" r:id="rId3"/>
    <p:sldLayoutId id="2147483928" r:id="rId4"/>
    <p:sldLayoutId id="2147483929" r:id="rId5"/>
    <p:sldLayoutId id="2147483930" r:id="rId6"/>
    <p:sldLayoutId id="2147483931" r:id="rId7"/>
    <p:sldLayoutId id="2147483932" r:id="rId8"/>
    <p:sldLayoutId id="2147483933" r:id="rId9"/>
    <p:sldLayoutId id="2147483934" r:id="rId10"/>
    <p:sldLayoutId id="2147483935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1026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1027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/>
              <a:ahLst/>
              <a:cxnLst>
                <a:cxn ang="0">
                  <a:pos x="717" y="72"/>
                </a:cxn>
                <a:cxn ang="0">
                  <a:pos x="717" y="0"/>
                </a:cxn>
                <a:cxn ang="0">
                  <a:pos x="699" y="101"/>
                </a:cxn>
                <a:cxn ang="0">
                  <a:pos x="675" y="209"/>
                </a:cxn>
                <a:cxn ang="0">
                  <a:pos x="627" y="389"/>
                </a:cxn>
                <a:cxn ang="0">
                  <a:pos x="574" y="569"/>
                </a:cxn>
                <a:cxn ang="0">
                  <a:pos x="502" y="749"/>
                </a:cxn>
                <a:cxn ang="0">
                  <a:pos x="424" y="935"/>
                </a:cxn>
                <a:cxn ang="0">
                  <a:pos x="334" y="1121"/>
                </a:cxn>
                <a:cxn ang="0">
                  <a:pos x="233" y="1312"/>
                </a:cxn>
                <a:cxn ang="0">
                  <a:pos x="125" y="1498"/>
                </a:cxn>
                <a:cxn ang="0">
                  <a:pos x="0" y="1690"/>
                </a:cxn>
                <a:cxn ang="0">
                  <a:pos x="11" y="1690"/>
                </a:cxn>
                <a:cxn ang="0">
                  <a:pos x="137" y="1498"/>
                </a:cxn>
                <a:cxn ang="0">
                  <a:pos x="245" y="1312"/>
                </a:cxn>
                <a:cxn ang="0">
                  <a:pos x="346" y="1121"/>
                </a:cxn>
                <a:cxn ang="0">
                  <a:pos x="436" y="935"/>
                </a:cxn>
                <a:cxn ang="0">
                  <a:pos x="514" y="749"/>
                </a:cxn>
                <a:cxn ang="0">
                  <a:pos x="585" y="569"/>
                </a:cxn>
                <a:cxn ang="0">
                  <a:pos x="639" y="389"/>
                </a:cxn>
                <a:cxn ang="0">
                  <a:pos x="687" y="209"/>
                </a:cxn>
                <a:cxn ang="0">
                  <a:pos x="705" y="143"/>
                </a:cxn>
                <a:cxn ang="0">
                  <a:pos x="717" y="72"/>
                </a:cxn>
                <a:cxn ang="0">
                  <a:pos x="717" y="72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1028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/>
              <a:ahLst/>
              <a:cxnLst>
                <a:cxn ang="0">
                  <a:pos x="377" y="0"/>
                </a:cxn>
                <a:cxn ang="0">
                  <a:pos x="293" y="132"/>
                </a:cxn>
                <a:cxn ang="0">
                  <a:pos x="204" y="264"/>
                </a:cxn>
                <a:cxn ang="0">
                  <a:pos x="102" y="396"/>
                </a:cxn>
                <a:cxn ang="0">
                  <a:pos x="0" y="522"/>
                </a:cxn>
                <a:cxn ang="0">
                  <a:pos x="12" y="522"/>
                </a:cxn>
                <a:cxn ang="0">
                  <a:pos x="114" y="402"/>
                </a:cxn>
                <a:cxn ang="0">
                  <a:pos x="204" y="282"/>
                </a:cxn>
                <a:cxn ang="0">
                  <a:pos x="377" y="24"/>
                </a:cxn>
                <a:cxn ang="0">
                  <a:pos x="377" y="0"/>
                </a:cxn>
                <a:cxn ang="0">
                  <a:pos x="377" y="0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1029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18" y="102"/>
                </a:cxn>
                <a:cxn ang="0">
                  <a:pos x="48" y="60"/>
                </a:cxn>
                <a:cxn ang="0">
                  <a:pos x="84" y="24"/>
                </a:cxn>
                <a:cxn ang="0">
                  <a:pos x="84" y="0"/>
                </a:cxn>
                <a:cxn ang="0">
                  <a:pos x="42" y="54"/>
                </a:cxn>
                <a:cxn ang="0">
                  <a:pos x="0" y="102"/>
                </a:cxn>
                <a:cxn ang="0">
                  <a:pos x="0" y="102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1030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1031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4316"/>
                  </a:cxn>
                  <a:cxn ang="0">
                    <a:pos x="72" y="4316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1032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2" y="0"/>
                  </a:cxn>
                  <a:cxn ang="0">
                    <a:pos x="42" y="216"/>
                  </a:cxn>
                  <a:cxn ang="0">
                    <a:pos x="72" y="444"/>
                  </a:cxn>
                  <a:cxn ang="0">
                    <a:pos x="96" y="689"/>
                  </a:cxn>
                  <a:cxn ang="0">
                    <a:pos x="120" y="947"/>
                  </a:cxn>
                  <a:cxn ang="0">
                    <a:pos x="132" y="1211"/>
                  </a:cxn>
                  <a:cxn ang="0">
                    <a:pos x="150" y="1487"/>
                  </a:cxn>
                  <a:cxn ang="0">
                    <a:pos x="156" y="1768"/>
                  </a:cxn>
                  <a:cxn ang="0">
                    <a:pos x="162" y="2062"/>
                  </a:cxn>
                  <a:cxn ang="0">
                    <a:pos x="156" y="2644"/>
                  </a:cxn>
                  <a:cxn ang="0">
                    <a:pos x="126" y="3225"/>
                  </a:cxn>
                  <a:cxn ang="0">
                    <a:pos x="108" y="3507"/>
                  </a:cxn>
                  <a:cxn ang="0">
                    <a:pos x="78" y="3788"/>
                  </a:cxn>
                  <a:cxn ang="0">
                    <a:pos x="42" y="4058"/>
                  </a:cxn>
                  <a:cxn ang="0">
                    <a:pos x="0" y="4316"/>
                  </a:cxn>
                  <a:cxn ang="0">
                    <a:pos x="12" y="4316"/>
                  </a:cxn>
                  <a:cxn ang="0">
                    <a:pos x="54" y="4058"/>
                  </a:cxn>
                  <a:cxn ang="0">
                    <a:pos x="90" y="3782"/>
                  </a:cxn>
                  <a:cxn ang="0">
                    <a:pos x="120" y="3507"/>
                  </a:cxn>
                  <a:cxn ang="0">
                    <a:pos x="138" y="3219"/>
                  </a:cxn>
                  <a:cxn ang="0">
                    <a:pos x="168" y="2638"/>
                  </a:cxn>
                  <a:cxn ang="0">
                    <a:pos x="174" y="2056"/>
                  </a:cxn>
                  <a:cxn ang="0">
                    <a:pos x="168" y="1768"/>
                  </a:cxn>
                  <a:cxn ang="0">
                    <a:pos x="162" y="1487"/>
                  </a:cxn>
                  <a:cxn ang="0">
                    <a:pos x="144" y="1211"/>
                  </a:cxn>
                  <a:cxn ang="0">
                    <a:pos x="132" y="941"/>
                  </a:cxn>
                  <a:cxn ang="0">
                    <a:pos x="108" y="689"/>
                  </a:cxn>
                  <a:cxn ang="0">
                    <a:pos x="84" y="444"/>
                  </a:cxn>
                  <a:cxn ang="0">
                    <a:pos x="54" y="216"/>
                  </a:cxn>
                  <a:cxn ang="0">
                    <a:pos x="24" y="0"/>
                  </a:cxn>
                  <a:cxn ang="0">
                    <a:pos x="24" y="0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1033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/>
                <a:ahLst/>
                <a:cxnLst>
                  <a:cxn ang="0">
                    <a:pos x="329" y="2014"/>
                  </a:cxn>
                  <a:cxn ang="0">
                    <a:pos x="317" y="1726"/>
                  </a:cxn>
                  <a:cxn ang="0">
                    <a:pos x="293" y="1445"/>
                  </a:cxn>
                  <a:cxn ang="0">
                    <a:pos x="263" y="1175"/>
                  </a:cxn>
                  <a:cxn ang="0">
                    <a:pos x="228" y="917"/>
                  </a:cxn>
                  <a:cxn ang="0">
                    <a:pos x="186" y="665"/>
                  </a:cxn>
                  <a:cxn ang="0">
                    <a:pos x="132" y="432"/>
                  </a:cxn>
                  <a:cxn ang="0">
                    <a:pos x="78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66" y="204"/>
                  </a:cxn>
                  <a:cxn ang="0">
                    <a:pos x="120" y="432"/>
                  </a:cxn>
                  <a:cxn ang="0">
                    <a:pos x="174" y="665"/>
                  </a:cxn>
                  <a:cxn ang="0">
                    <a:pos x="216" y="917"/>
                  </a:cxn>
                  <a:cxn ang="0">
                    <a:pos x="251" y="1175"/>
                  </a:cxn>
                  <a:cxn ang="0">
                    <a:pos x="281" y="1445"/>
                  </a:cxn>
                  <a:cxn ang="0">
                    <a:pos x="305" y="1726"/>
                  </a:cxn>
                  <a:cxn ang="0">
                    <a:pos x="317" y="2014"/>
                  </a:cxn>
                  <a:cxn ang="0">
                    <a:pos x="323" y="2314"/>
                  </a:cxn>
                  <a:cxn ang="0">
                    <a:pos x="317" y="2608"/>
                  </a:cxn>
                  <a:cxn ang="0">
                    <a:pos x="305" y="2907"/>
                  </a:cxn>
                  <a:cxn ang="0">
                    <a:pos x="281" y="3201"/>
                  </a:cxn>
                  <a:cxn ang="0">
                    <a:pos x="257" y="3489"/>
                  </a:cxn>
                  <a:cxn ang="0">
                    <a:pos x="216" y="3777"/>
                  </a:cxn>
                  <a:cxn ang="0">
                    <a:pos x="174" y="4052"/>
                  </a:cxn>
                  <a:cxn ang="0">
                    <a:pos x="120" y="4316"/>
                  </a:cxn>
                  <a:cxn ang="0">
                    <a:pos x="132" y="4316"/>
                  </a:cxn>
                  <a:cxn ang="0">
                    <a:pos x="186" y="4052"/>
                  </a:cxn>
                  <a:cxn ang="0">
                    <a:pos x="228" y="3777"/>
                  </a:cxn>
                  <a:cxn ang="0">
                    <a:pos x="269" y="3489"/>
                  </a:cxn>
                  <a:cxn ang="0">
                    <a:pos x="293" y="3201"/>
                  </a:cxn>
                  <a:cxn ang="0">
                    <a:pos x="317" y="2907"/>
                  </a:cxn>
                  <a:cxn ang="0">
                    <a:pos x="329" y="2608"/>
                  </a:cxn>
                  <a:cxn ang="0">
                    <a:pos x="335" y="2314"/>
                  </a:cxn>
                  <a:cxn ang="0">
                    <a:pos x="329" y="2014"/>
                  </a:cxn>
                  <a:cxn ang="0">
                    <a:pos x="329" y="2014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34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/>
                <a:ahLst/>
                <a:cxnLst>
                  <a:cxn ang="0">
                    <a:pos x="413" y="1924"/>
                  </a:cxn>
                  <a:cxn ang="0">
                    <a:pos x="395" y="1690"/>
                  </a:cxn>
                  <a:cxn ang="0">
                    <a:pos x="365" y="1457"/>
                  </a:cxn>
                  <a:cxn ang="0">
                    <a:pos x="329" y="1229"/>
                  </a:cxn>
                  <a:cxn ang="0">
                    <a:pos x="281" y="1001"/>
                  </a:cxn>
                  <a:cxn ang="0">
                    <a:pos x="227" y="761"/>
                  </a:cxn>
                  <a:cxn ang="0">
                    <a:pos x="162" y="522"/>
                  </a:cxn>
                  <a:cxn ang="0">
                    <a:pos x="90" y="27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84" y="270"/>
                  </a:cxn>
                  <a:cxn ang="0">
                    <a:pos x="156" y="522"/>
                  </a:cxn>
                  <a:cxn ang="0">
                    <a:pos x="216" y="767"/>
                  </a:cxn>
                  <a:cxn ang="0">
                    <a:pos x="275" y="1001"/>
                  </a:cxn>
                  <a:cxn ang="0">
                    <a:pos x="317" y="1235"/>
                  </a:cxn>
                  <a:cxn ang="0">
                    <a:pos x="353" y="1463"/>
                  </a:cxn>
                  <a:cxn ang="0">
                    <a:pos x="383" y="1690"/>
                  </a:cxn>
                  <a:cxn ang="0">
                    <a:pos x="401" y="1924"/>
                  </a:cxn>
                  <a:cxn ang="0">
                    <a:pos x="413" y="2188"/>
                  </a:cxn>
                  <a:cxn ang="0">
                    <a:pos x="407" y="2458"/>
                  </a:cxn>
                  <a:cxn ang="0">
                    <a:pos x="395" y="2733"/>
                  </a:cxn>
                  <a:cxn ang="0">
                    <a:pos x="365" y="3021"/>
                  </a:cxn>
                  <a:cxn ang="0">
                    <a:pos x="329" y="3321"/>
                  </a:cxn>
                  <a:cxn ang="0">
                    <a:pos x="275" y="3639"/>
                  </a:cxn>
                  <a:cxn ang="0">
                    <a:pos x="204" y="3968"/>
                  </a:cxn>
                  <a:cxn ang="0">
                    <a:pos x="126" y="4316"/>
                  </a:cxn>
                  <a:cxn ang="0">
                    <a:pos x="138" y="4316"/>
                  </a:cxn>
                  <a:cxn ang="0">
                    <a:pos x="216" y="3968"/>
                  </a:cxn>
                  <a:cxn ang="0">
                    <a:pos x="287" y="3639"/>
                  </a:cxn>
                  <a:cxn ang="0">
                    <a:pos x="341" y="3321"/>
                  </a:cxn>
                  <a:cxn ang="0">
                    <a:pos x="377" y="3021"/>
                  </a:cxn>
                  <a:cxn ang="0">
                    <a:pos x="407" y="2733"/>
                  </a:cxn>
                  <a:cxn ang="0">
                    <a:pos x="419" y="2458"/>
                  </a:cxn>
                  <a:cxn ang="0">
                    <a:pos x="425" y="2188"/>
                  </a:cxn>
                  <a:cxn ang="0">
                    <a:pos x="413" y="1924"/>
                  </a:cxn>
                  <a:cxn ang="0">
                    <a:pos x="413" y="1924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035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/>
                <a:ahLst/>
                <a:cxnLst>
                  <a:cxn ang="0">
                    <a:pos x="556" y="2020"/>
                  </a:cxn>
                  <a:cxn ang="0">
                    <a:pos x="538" y="1732"/>
                  </a:cxn>
                  <a:cxn ang="0">
                    <a:pos x="503" y="1445"/>
                  </a:cxn>
                  <a:cxn ang="0">
                    <a:pos x="455" y="1175"/>
                  </a:cxn>
                  <a:cxn ang="0">
                    <a:pos x="395" y="911"/>
                  </a:cxn>
                  <a:cxn ang="0">
                    <a:pos x="317" y="659"/>
                  </a:cxn>
                  <a:cxn ang="0">
                    <a:pos x="228" y="426"/>
                  </a:cxn>
                  <a:cxn ang="0">
                    <a:pos x="126" y="204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14" y="204"/>
                  </a:cxn>
                  <a:cxn ang="0">
                    <a:pos x="216" y="426"/>
                  </a:cxn>
                  <a:cxn ang="0">
                    <a:pos x="305" y="659"/>
                  </a:cxn>
                  <a:cxn ang="0">
                    <a:pos x="383" y="911"/>
                  </a:cxn>
                  <a:cxn ang="0">
                    <a:pos x="443" y="1175"/>
                  </a:cxn>
                  <a:cxn ang="0">
                    <a:pos x="491" y="1445"/>
                  </a:cxn>
                  <a:cxn ang="0">
                    <a:pos x="526" y="1732"/>
                  </a:cxn>
                  <a:cxn ang="0">
                    <a:pos x="544" y="2020"/>
                  </a:cxn>
                  <a:cxn ang="0">
                    <a:pos x="544" y="2326"/>
                  </a:cxn>
                  <a:cxn ang="0">
                    <a:pos x="532" y="2632"/>
                  </a:cxn>
                  <a:cxn ang="0">
                    <a:pos x="503" y="2931"/>
                  </a:cxn>
                  <a:cxn ang="0">
                    <a:pos x="455" y="3225"/>
                  </a:cxn>
                  <a:cxn ang="0">
                    <a:pos x="389" y="3513"/>
                  </a:cxn>
                  <a:cxn ang="0">
                    <a:pos x="311" y="3788"/>
                  </a:cxn>
                  <a:cxn ang="0">
                    <a:pos x="216" y="4058"/>
                  </a:cxn>
                  <a:cxn ang="0">
                    <a:pos x="102" y="4316"/>
                  </a:cxn>
                  <a:cxn ang="0">
                    <a:pos x="114" y="4316"/>
                  </a:cxn>
                  <a:cxn ang="0">
                    <a:pos x="228" y="4058"/>
                  </a:cxn>
                  <a:cxn ang="0">
                    <a:pos x="323" y="3788"/>
                  </a:cxn>
                  <a:cxn ang="0">
                    <a:pos x="401" y="3513"/>
                  </a:cxn>
                  <a:cxn ang="0">
                    <a:pos x="467" y="3225"/>
                  </a:cxn>
                  <a:cxn ang="0">
                    <a:pos x="515" y="2931"/>
                  </a:cxn>
                  <a:cxn ang="0">
                    <a:pos x="544" y="2632"/>
                  </a:cxn>
                  <a:cxn ang="0">
                    <a:pos x="556" y="2326"/>
                  </a:cxn>
                  <a:cxn ang="0">
                    <a:pos x="556" y="2020"/>
                  </a:cxn>
                  <a:cxn ang="0">
                    <a:pos x="556" y="2020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036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/>
                <a:ahLst/>
                <a:cxnLst>
                  <a:cxn ang="0">
                    <a:pos x="688" y="2086"/>
                  </a:cxn>
                  <a:cxn ang="0">
                    <a:pos x="670" y="1810"/>
                  </a:cxn>
                  <a:cxn ang="0">
                    <a:pos x="634" y="1541"/>
                  </a:cxn>
                  <a:cxn ang="0">
                    <a:pos x="574" y="1271"/>
                  </a:cxn>
                  <a:cxn ang="0">
                    <a:pos x="497" y="1007"/>
                  </a:cxn>
                  <a:cxn ang="0">
                    <a:pos x="401" y="749"/>
                  </a:cxn>
                  <a:cxn ang="0">
                    <a:pos x="293" y="492"/>
                  </a:cxn>
                  <a:cxn ang="0">
                    <a:pos x="162" y="24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50" y="240"/>
                  </a:cxn>
                  <a:cxn ang="0">
                    <a:pos x="281" y="492"/>
                  </a:cxn>
                  <a:cxn ang="0">
                    <a:pos x="389" y="749"/>
                  </a:cxn>
                  <a:cxn ang="0">
                    <a:pos x="485" y="1007"/>
                  </a:cxn>
                  <a:cxn ang="0">
                    <a:pos x="562" y="1271"/>
                  </a:cxn>
                  <a:cxn ang="0">
                    <a:pos x="622" y="1541"/>
                  </a:cxn>
                  <a:cxn ang="0">
                    <a:pos x="658" y="1810"/>
                  </a:cxn>
                  <a:cxn ang="0">
                    <a:pos x="676" y="2086"/>
                  </a:cxn>
                  <a:cxn ang="0">
                    <a:pos x="676" y="2368"/>
                  </a:cxn>
                  <a:cxn ang="0">
                    <a:pos x="658" y="2650"/>
                  </a:cxn>
                  <a:cxn ang="0">
                    <a:pos x="616" y="2931"/>
                  </a:cxn>
                  <a:cxn ang="0">
                    <a:pos x="556" y="3213"/>
                  </a:cxn>
                  <a:cxn ang="0">
                    <a:pos x="473" y="3495"/>
                  </a:cxn>
                  <a:cxn ang="0">
                    <a:pos x="371" y="3777"/>
                  </a:cxn>
                  <a:cxn ang="0">
                    <a:pos x="251" y="4046"/>
                  </a:cxn>
                  <a:cxn ang="0">
                    <a:pos x="114" y="4316"/>
                  </a:cxn>
                  <a:cxn ang="0">
                    <a:pos x="126" y="4316"/>
                  </a:cxn>
                  <a:cxn ang="0">
                    <a:pos x="263" y="4046"/>
                  </a:cxn>
                  <a:cxn ang="0">
                    <a:pos x="383" y="3777"/>
                  </a:cxn>
                  <a:cxn ang="0">
                    <a:pos x="485" y="3495"/>
                  </a:cxn>
                  <a:cxn ang="0">
                    <a:pos x="568" y="3219"/>
                  </a:cxn>
                  <a:cxn ang="0">
                    <a:pos x="628" y="2937"/>
                  </a:cxn>
                  <a:cxn ang="0">
                    <a:pos x="670" y="2656"/>
                  </a:cxn>
                  <a:cxn ang="0">
                    <a:pos x="688" y="2368"/>
                  </a:cxn>
                  <a:cxn ang="0">
                    <a:pos x="688" y="2086"/>
                  </a:cxn>
                  <a:cxn ang="0">
                    <a:pos x="688" y="2086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037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/>
                <a:ahLst/>
                <a:cxnLst>
                  <a:cxn ang="0">
                    <a:pos x="855" y="2128"/>
                  </a:cxn>
                  <a:cxn ang="0">
                    <a:pos x="831" y="1834"/>
                  </a:cxn>
                  <a:cxn ang="0">
                    <a:pos x="808" y="1684"/>
                  </a:cxn>
                  <a:cxn ang="0">
                    <a:pos x="784" y="1541"/>
                  </a:cxn>
                  <a:cxn ang="0">
                    <a:pos x="748" y="1397"/>
                  </a:cxn>
                  <a:cxn ang="0">
                    <a:pos x="712" y="1253"/>
                  </a:cxn>
                  <a:cxn ang="0">
                    <a:pos x="664" y="1115"/>
                  </a:cxn>
                  <a:cxn ang="0">
                    <a:pos x="610" y="977"/>
                  </a:cxn>
                  <a:cxn ang="0">
                    <a:pos x="491" y="719"/>
                  </a:cxn>
                  <a:cxn ang="0">
                    <a:pos x="353" y="468"/>
                  </a:cxn>
                  <a:cxn ang="0">
                    <a:pos x="192" y="228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180" y="228"/>
                  </a:cxn>
                  <a:cxn ang="0">
                    <a:pos x="341" y="468"/>
                  </a:cxn>
                  <a:cxn ang="0">
                    <a:pos x="479" y="719"/>
                  </a:cxn>
                  <a:cxn ang="0">
                    <a:pos x="598" y="983"/>
                  </a:cxn>
                  <a:cxn ang="0">
                    <a:pos x="652" y="1121"/>
                  </a:cxn>
                  <a:cxn ang="0">
                    <a:pos x="700" y="1259"/>
                  </a:cxn>
                  <a:cxn ang="0">
                    <a:pos x="736" y="1403"/>
                  </a:cxn>
                  <a:cxn ang="0">
                    <a:pos x="772" y="1547"/>
                  </a:cxn>
                  <a:cxn ang="0">
                    <a:pos x="802" y="1690"/>
                  </a:cxn>
                  <a:cxn ang="0">
                    <a:pos x="819" y="1834"/>
                  </a:cxn>
                  <a:cxn ang="0">
                    <a:pos x="837" y="1984"/>
                  </a:cxn>
                  <a:cxn ang="0">
                    <a:pos x="843" y="2128"/>
                  </a:cxn>
                  <a:cxn ang="0">
                    <a:pos x="849" y="2278"/>
                  </a:cxn>
                  <a:cxn ang="0">
                    <a:pos x="843" y="2428"/>
                  </a:cxn>
                  <a:cxn ang="0">
                    <a:pos x="831" y="2572"/>
                  </a:cxn>
                  <a:cxn ang="0">
                    <a:pos x="819" y="2721"/>
                  </a:cxn>
                  <a:cxn ang="0">
                    <a:pos x="796" y="2865"/>
                  </a:cxn>
                  <a:cxn ang="0">
                    <a:pos x="766" y="3015"/>
                  </a:cxn>
                  <a:cxn ang="0">
                    <a:pos x="724" y="3159"/>
                  </a:cxn>
                  <a:cxn ang="0">
                    <a:pos x="682" y="3303"/>
                  </a:cxn>
                  <a:cxn ang="0">
                    <a:pos x="586" y="3567"/>
                  </a:cxn>
                  <a:cxn ang="0">
                    <a:pos x="473" y="3824"/>
                  </a:cxn>
                  <a:cxn ang="0">
                    <a:pos x="335" y="4076"/>
                  </a:cxn>
                  <a:cxn ang="0">
                    <a:pos x="180" y="4316"/>
                  </a:cxn>
                  <a:cxn ang="0">
                    <a:pos x="192" y="4316"/>
                  </a:cxn>
                  <a:cxn ang="0">
                    <a:pos x="347" y="4076"/>
                  </a:cxn>
                  <a:cxn ang="0">
                    <a:pos x="485" y="3824"/>
                  </a:cxn>
                  <a:cxn ang="0">
                    <a:pos x="598" y="3573"/>
                  </a:cxn>
                  <a:cxn ang="0">
                    <a:pos x="694" y="3309"/>
                  </a:cxn>
                  <a:cxn ang="0">
                    <a:pos x="736" y="3165"/>
                  </a:cxn>
                  <a:cxn ang="0">
                    <a:pos x="778" y="3021"/>
                  </a:cxn>
                  <a:cxn ang="0">
                    <a:pos x="808" y="2871"/>
                  </a:cxn>
                  <a:cxn ang="0">
                    <a:pos x="831" y="2727"/>
                  </a:cxn>
                  <a:cxn ang="0">
                    <a:pos x="843" y="2578"/>
                  </a:cxn>
                  <a:cxn ang="0">
                    <a:pos x="855" y="2428"/>
                  </a:cxn>
                  <a:cxn ang="0">
                    <a:pos x="861" y="2278"/>
                  </a:cxn>
                  <a:cxn ang="0">
                    <a:pos x="855" y="2128"/>
                  </a:cxn>
                  <a:cxn ang="0">
                    <a:pos x="855" y="2128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038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/>
                <a:ahLst/>
                <a:cxnLst>
                  <a:cxn ang="0">
                    <a:pos x="18" y="1942"/>
                  </a:cxn>
                  <a:cxn ang="0">
                    <a:pos x="30" y="1630"/>
                  </a:cxn>
                  <a:cxn ang="0">
                    <a:pos x="42" y="1331"/>
                  </a:cxn>
                  <a:cxn ang="0">
                    <a:pos x="59" y="1055"/>
                  </a:cxn>
                  <a:cxn ang="0">
                    <a:pos x="77" y="791"/>
                  </a:cxn>
                  <a:cxn ang="0">
                    <a:pos x="83" y="671"/>
                  </a:cxn>
                  <a:cxn ang="0">
                    <a:pos x="95" y="557"/>
                  </a:cxn>
                  <a:cxn ang="0">
                    <a:pos x="107" y="444"/>
                  </a:cxn>
                  <a:cxn ang="0">
                    <a:pos x="113" y="342"/>
                  </a:cxn>
                  <a:cxn ang="0">
                    <a:pos x="125" y="246"/>
                  </a:cxn>
                  <a:cxn ang="0">
                    <a:pos x="131" y="156"/>
                  </a:cxn>
                  <a:cxn ang="0">
                    <a:pos x="143" y="72"/>
                  </a:cxn>
                  <a:cxn ang="0">
                    <a:pos x="149" y="0"/>
                  </a:cxn>
                  <a:cxn ang="0">
                    <a:pos x="137" y="0"/>
                  </a:cxn>
                  <a:cxn ang="0">
                    <a:pos x="131" y="72"/>
                  </a:cxn>
                  <a:cxn ang="0">
                    <a:pos x="119" y="156"/>
                  </a:cxn>
                  <a:cxn ang="0">
                    <a:pos x="113" y="246"/>
                  </a:cxn>
                  <a:cxn ang="0">
                    <a:pos x="101" y="342"/>
                  </a:cxn>
                  <a:cxn ang="0">
                    <a:pos x="95" y="444"/>
                  </a:cxn>
                  <a:cxn ang="0">
                    <a:pos x="83" y="557"/>
                  </a:cxn>
                  <a:cxn ang="0">
                    <a:pos x="71" y="671"/>
                  </a:cxn>
                  <a:cxn ang="0">
                    <a:pos x="65" y="791"/>
                  </a:cxn>
                  <a:cxn ang="0">
                    <a:pos x="48" y="1055"/>
                  </a:cxn>
                  <a:cxn ang="0">
                    <a:pos x="30" y="1331"/>
                  </a:cxn>
                  <a:cxn ang="0">
                    <a:pos x="18" y="1630"/>
                  </a:cxn>
                  <a:cxn ang="0">
                    <a:pos x="6" y="1942"/>
                  </a:cxn>
                  <a:cxn ang="0">
                    <a:pos x="0" y="2278"/>
                  </a:cxn>
                  <a:cxn ang="0">
                    <a:pos x="6" y="2602"/>
                  </a:cxn>
                  <a:cxn ang="0">
                    <a:pos x="12" y="2919"/>
                  </a:cxn>
                  <a:cxn ang="0">
                    <a:pos x="24" y="3219"/>
                  </a:cxn>
                  <a:cxn ang="0">
                    <a:pos x="36" y="3513"/>
                  </a:cxn>
                  <a:cxn ang="0">
                    <a:pos x="59" y="3794"/>
                  </a:cxn>
                  <a:cxn ang="0">
                    <a:pos x="89" y="4058"/>
                  </a:cxn>
                  <a:cxn ang="0">
                    <a:pos x="125" y="4316"/>
                  </a:cxn>
                  <a:cxn ang="0">
                    <a:pos x="137" y="4316"/>
                  </a:cxn>
                  <a:cxn ang="0">
                    <a:pos x="101" y="4058"/>
                  </a:cxn>
                  <a:cxn ang="0">
                    <a:pos x="71" y="3794"/>
                  </a:cxn>
                  <a:cxn ang="0">
                    <a:pos x="48" y="3513"/>
                  </a:cxn>
                  <a:cxn ang="0">
                    <a:pos x="36" y="3225"/>
                  </a:cxn>
                  <a:cxn ang="0">
                    <a:pos x="24" y="2919"/>
                  </a:cxn>
                  <a:cxn ang="0">
                    <a:pos x="18" y="2608"/>
                  </a:cxn>
                  <a:cxn ang="0">
                    <a:pos x="12" y="2278"/>
                  </a:cxn>
                  <a:cxn ang="0">
                    <a:pos x="18" y="1942"/>
                  </a:cxn>
                  <a:cxn ang="0">
                    <a:pos x="18" y="1942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039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/>
                <a:ahLst/>
                <a:cxnLst>
                  <a:cxn ang="0">
                    <a:pos x="18" y="2062"/>
                  </a:cxn>
                  <a:cxn ang="0">
                    <a:pos x="30" y="1750"/>
                  </a:cxn>
                  <a:cxn ang="0">
                    <a:pos x="54" y="1451"/>
                  </a:cxn>
                  <a:cxn ang="0">
                    <a:pos x="84" y="1169"/>
                  </a:cxn>
                  <a:cxn ang="0">
                    <a:pos x="126" y="899"/>
                  </a:cxn>
                  <a:cxn ang="0">
                    <a:pos x="162" y="641"/>
                  </a:cxn>
                  <a:cxn ang="0">
                    <a:pos x="209" y="408"/>
                  </a:cxn>
                  <a:cxn ang="0">
                    <a:pos x="251" y="192"/>
                  </a:cxn>
                  <a:cxn ang="0">
                    <a:pos x="299" y="0"/>
                  </a:cxn>
                  <a:cxn ang="0">
                    <a:pos x="287" y="0"/>
                  </a:cxn>
                  <a:cxn ang="0">
                    <a:pos x="239" y="192"/>
                  </a:cxn>
                  <a:cxn ang="0">
                    <a:pos x="198" y="408"/>
                  </a:cxn>
                  <a:cxn ang="0">
                    <a:pos x="156" y="641"/>
                  </a:cxn>
                  <a:cxn ang="0">
                    <a:pos x="114" y="899"/>
                  </a:cxn>
                  <a:cxn ang="0">
                    <a:pos x="78" y="1169"/>
                  </a:cxn>
                  <a:cxn ang="0">
                    <a:pos x="48" y="1451"/>
                  </a:cxn>
                  <a:cxn ang="0">
                    <a:pos x="24" y="1750"/>
                  </a:cxn>
                  <a:cxn ang="0">
                    <a:pos x="6" y="2062"/>
                  </a:cxn>
                  <a:cxn ang="0">
                    <a:pos x="0" y="2374"/>
                  </a:cxn>
                  <a:cxn ang="0">
                    <a:pos x="12" y="2674"/>
                  </a:cxn>
                  <a:cxn ang="0">
                    <a:pos x="30" y="2973"/>
                  </a:cxn>
                  <a:cxn ang="0">
                    <a:pos x="54" y="3255"/>
                  </a:cxn>
                  <a:cxn ang="0">
                    <a:pos x="96" y="3537"/>
                  </a:cxn>
                  <a:cxn ang="0">
                    <a:pos x="144" y="3806"/>
                  </a:cxn>
                  <a:cxn ang="0">
                    <a:pos x="203" y="4064"/>
                  </a:cxn>
                  <a:cxn ang="0">
                    <a:pos x="275" y="4316"/>
                  </a:cxn>
                  <a:cxn ang="0">
                    <a:pos x="287" y="4316"/>
                  </a:cxn>
                  <a:cxn ang="0">
                    <a:pos x="215" y="4064"/>
                  </a:cxn>
                  <a:cxn ang="0">
                    <a:pos x="156" y="3806"/>
                  </a:cxn>
                  <a:cxn ang="0">
                    <a:pos x="108" y="3537"/>
                  </a:cxn>
                  <a:cxn ang="0">
                    <a:pos x="66" y="3261"/>
                  </a:cxn>
                  <a:cxn ang="0">
                    <a:pos x="42" y="2973"/>
                  </a:cxn>
                  <a:cxn ang="0">
                    <a:pos x="24" y="2680"/>
                  </a:cxn>
                  <a:cxn ang="0">
                    <a:pos x="12" y="2374"/>
                  </a:cxn>
                  <a:cxn ang="0">
                    <a:pos x="18" y="2062"/>
                  </a:cxn>
                  <a:cxn ang="0">
                    <a:pos x="18" y="2062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040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/>
                <a:ahLst/>
                <a:cxnLst>
                  <a:cxn ang="0">
                    <a:pos x="424" y="0"/>
                  </a:cxn>
                  <a:cxn ang="0">
                    <a:pos x="412" y="0"/>
                  </a:cxn>
                  <a:cxn ang="0">
                    <a:pos x="316" y="222"/>
                  </a:cxn>
                  <a:cxn ang="0">
                    <a:pos x="239" y="462"/>
                  </a:cxn>
                  <a:cxn ang="0">
                    <a:pos x="167" y="707"/>
                  </a:cxn>
                  <a:cxn ang="0">
                    <a:pos x="107" y="971"/>
                  </a:cxn>
                  <a:cxn ang="0">
                    <a:pos x="65" y="1247"/>
                  </a:cxn>
                  <a:cxn ang="0">
                    <a:pos x="29" y="1529"/>
                  </a:cxn>
                  <a:cxn ang="0">
                    <a:pos x="6" y="1822"/>
                  </a:cxn>
                  <a:cxn ang="0">
                    <a:pos x="0" y="2122"/>
                  </a:cxn>
                  <a:cxn ang="0">
                    <a:pos x="6" y="2404"/>
                  </a:cxn>
                  <a:cxn ang="0">
                    <a:pos x="24" y="2686"/>
                  </a:cxn>
                  <a:cxn ang="0">
                    <a:pos x="47" y="2961"/>
                  </a:cxn>
                  <a:cxn ang="0">
                    <a:pos x="89" y="3243"/>
                  </a:cxn>
                  <a:cxn ang="0">
                    <a:pos x="137" y="3519"/>
                  </a:cxn>
                  <a:cxn ang="0">
                    <a:pos x="197" y="3788"/>
                  </a:cxn>
                  <a:cxn ang="0">
                    <a:pos x="269" y="4058"/>
                  </a:cxn>
                  <a:cxn ang="0">
                    <a:pos x="346" y="4316"/>
                  </a:cxn>
                  <a:cxn ang="0">
                    <a:pos x="358" y="4316"/>
                  </a:cxn>
                  <a:cxn ang="0">
                    <a:pos x="281" y="4058"/>
                  </a:cxn>
                  <a:cxn ang="0">
                    <a:pos x="209" y="3788"/>
                  </a:cxn>
                  <a:cxn ang="0">
                    <a:pos x="149" y="3519"/>
                  </a:cxn>
                  <a:cxn ang="0">
                    <a:pos x="101" y="3243"/>
                  </a:cxn>
                  <a:cxn ang="0">
                    <a:pos x="59" y="2961"/>
                  </a:cxn>
                  <a:cxn ang="0">
                    <a:pos x="35" y="2686"/>
                  </a:cxn>
                  <a:cxn ang="0">
                    <a:pos x="18" y="2404"/>
                  </a:cxn>
                  <a:cxn ang="0">
                    <a:pos x="12" y="2122"/>
                  </a:cxn>
                  <a:cxn ang="0">
                    <a:pos x="18" y="1822"/>
                  </a:cxn>
                  <a:cxn ang="0">
                    <a:pos x="41" y="1529"/>
                  </a:cxn>
                  <a:cxn ang="0">
                    <a:pos x="71" y="1247"/>
                  </a:cxn>
                  <a:cxn ang="0">
                    <a:pos x="119" y="971"/>
                  </a:cxn>
                  <a:cxn ang="0">
                    <a:pos x="179" y="707"/>
                  </a:cxn>
                  <a:cxn ang="0">
                    <a:pos x="245" y="462"/>
                  </a:cxn>
                  <a:cxn ang="0">
                    <a:pos x="328" y="222"/>
                  </a:cxn>
                  <a:cxn ang="0">
                    <a:pos x="424" y="0"/>
                  </a:cxn>
                  <a:cxn ang="0">
                    <a:pos x="424" y="0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041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/>
                <a:ahLst/>
                <a:cxnLst>
                  <a:cxn ang="0">
                    <a:pos x="12" y="2146"/>
                  </a:cxn>
                  <a:cxn ang="0">
                    <a:pos x="24" y="1846"/>
                  </a:cxn>
                  <a:cxn ang="0">
                    <a:pos x="54" y="1559"/>
                  </a:cxn>
                  <a:cxn ang="0">
                    <a:pos x="96" y="1277"/>
                  </a:cxn>
                  <a:cxn ang="0">
                    <a:pos x="162" y="1001"/>
                  </a:cxn>
                  <a:cxn ang="0">
                    <a:pos x="239" y="731"/>
                  </a:cxn>
                  <a:cxn ang="0">
                    <a:pos x="335" y="480"/>
                  </a:cxn>
                  <a:cxn ang="0">
                    <a:pos x="449" y="234"/>
                  </a:cxn>
                  <a:cxn ang="0">
                    <a:pos x="574" y="0"/>
                  </a:cxn>
                  <a:cxn ang="0">
                    <a:pos x="562" y="0"/>
                  </a:cxn>
                  <a:cxn ang="0">
                    <a:pos x="437" y="234"/>
                  </a:cxn>
                  <a:cxn ang="0">
                    <a:pos x="323" y="480"/>
                  </a:cxn>
                  <a:cxn ang="0">
                    <a:pos x="227" y="737"/>
                  </a:cxn>
                  <a:cxn ang="0">
                    <a:pos x="150" y="1001"/>
                  </a:cxn>
                  <a:cxn ang="0">
                    <a:pos x="84" y="1277"/>
                  </a:cxn>
                  <a:cxn ang="0">
                    <a:pos x="42" y="1559"/>
                  </a:cxn>
                  <a:cxn ang="0">
                    <a:pos x="12" y="1852"/>
                  </a:cxn>
                  <a:cxn ang="0">
                    <a:pos x="0" y="2146"/>
                  </a:cxn>
                  <a:cxn ang="0">
                    <a:pos x="6" y="2434"/>
                  </a:cxn>
                  <a:cxn ang="0">
                    <a:pos x="30" y="2715"/>
                  </a:cxn>
                  <a:cxn ang="0">
                    <a:pos x="66" y="2997"/>
                  </a:cxn>
                  <a:cxn ang="0">
                    <a:pos x="120" y="3273"/>
                  </a:cxn>
                  <a:cxn ang="0">
                    <a:pos x="191" y="3549"/>
                  </a:cxn>
                  <a:cxn ang="0">
                    <a:pos x="275" y="3812"/>
                  </a:cxn>
                  <a:cxn ang="0">
                    <a:pos x="371" y="4070"/>
                  </a:cxn>
                  <a:cxn ang="0">
                    <a:pos x="484" y="4316"/>
                  </a:cxn>
                  <a:cxn ang="0">
                    <a:pos x="496" y="4316"/>
                  </a:cxn>
                  <a:cxn ang="0">
                    <a:pos x="383" y="4070"/>
                  </a:cxn>
                  <a:cxn ang="0">
                    <a:pos x="287" y="3812"/>
                  </a:cxn>
                  <a:cxn ang="0">
                    <a:pos x="203" y="3549"/>
                  </a:cxn>
                  <a:cxn ang="0">
                    <a:pos x="132" y="3273"/>
                  </a:cxn>
                  <a:cxn ang="0">
                    <a:pos x="78" y="2997"/>
                  </a:cxn>
                  <a:cxn ang="0">
                    <a:pos x="42" y="2715"/>
                  </a:cxn>
                  <a:cxn ang="0">
                    <a:pos x="18" y="2434"/>
                  </a:cxn>
                  <a:cxn ang="0">
                    <a:pos x="12" y="2146"/>
                  </a:cxn>
                  <a:cxn ang="0">
                    <a:pos x="12" y="2146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042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/>
                <a:ahLst/>
                <a:cxnLst>
                  <a:cxn ang="0">
                    <a:pos x="12" y="2098"/>
                  </a:cxn>
                  <a:cxn ang="0">
                    <a:pos x="29" y="1798"/>
                  </a:cxn>
                  <a:cxn ang="0">
                    <a:pos x="71" y="1505"/>
                  </a:cxn>
                  <a:cxn ang="0">
                    <a:pos x="131" y="1223"/>
                  </a:cxn>
                  <a:cxn ang="0">
                    <a:pos x="215" y="941"/>
                  </a:cxn>
                  <a:cxn ang="0">
                    <a:pos x="316" y="689"/>
                  </a:cxn>
                  <a:cxn ang="0">
                    <a:pos x="442" y="444"/>
                  </a:cxn>
                  <a:cxn ang="0">
                    <a:pos x="580" y="216"/>
                  </a:cxn>
                  <a:cxn ang="0">
                    <a:pos x="735" y="0"/>
                  </a:cxn>
                  <a:cxn ang="0">
                    <a:pos x="723" y="0"/>
                  </a:cxn>
                  <a:cxn ang="0">
                    <a:pos x="568" y="210"/>
                  </a:cxn>
                  <a:cxn ang="0">
                    <a:pos x="430" y="438"/>
                  </a:cxn>
                  <a:cxn ang="0">
                    <a:pos x="311" y="683"/>
                  </a:cxn>
                  <a:cxn ang="0">
                    <a:pos x="209" y="941"/>
                  </a:cxn>
                  <a:cxn ang="0">
                    <a:pos x="125" y="1217"/>
                  </a:cxn>
                  <a:cxn ang="0">
                    <a:pos x="59" y="1505"/>
                  </a:cxn>
                  <a:cxn ang="0">
                    <a:pos x="18" y="1798"/>
                  </a:cxn>
                  <a:cxn ang="0">
                    <a:pos x="0" y="2098"/>
                  </a:cxn>
                  <a:cxn ang="0">
                    <a:pos x="6" y="2404"/>
                  </a:cxn>
                  <a:cxn ang="0">
                    <a:pos x="29" y="2709"/>
                  </a:cxn>
                  <a:cxn ang="0">
                    <a:pos x="77" y="3015"/>
                  </a:cxn>
                  <a:cxn ang="0">
                    <a:pos x="149" y="3315"/>
                  </a:cxn>
                  <a:cxn ang="0">
                    <a:pos x="227" y="3573"/>
                  </a:cxn>
                  <a:cxn ang="0">
                    <a:pos x="316" y="3824"/>
                  </a:cxn>
                  <a:cxn ang="0">
                    <a:pos x="424" y="4076"/>
                  </a:cxn>
                  <a:cxn ang="0">
                    <a:pos x="544" y="4316"/>
                  </a:cxn>
                  <a:cxn ang="0">
                    <a:pos x="556" y="4316"/>
                  </a:cxn>
                  <a:cxn ang="0">
                    <a:pos x="436" y="4076"/>
                  </a:cxn>
                  <a:cxn ang="0">
                    <a:pos x="328" y="3824"/>
                  </a:cxn>
                  <a:cxn ang="0">
                    <a:pos x="239" y="3573"/>
                  </a:cxn>
                  <a:cxn ang="0">
                    <a:pos x="161" y="3315"/>
                  </a:cxn>
                  <a:cxn ang="0">
                    <a:pos x="89" y="3015"/>
                  </a:cxn>
                  <a:cxn ang="0">
                    <a:pos x="41" y="2709"/>
                  </a:cxn>
                  <a:cxn ang="0">
                    <a:pos x="18" y="2404"/>
                  </a:cxn>
                  <a:cxn ang="0">
                    <a:pos x="12" y="2098"/>
                  </a:cxn>
                  <a:cxn ang="0">
                    <a:pos x="12" y="2098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043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/>
                <a:ahLst/>
                <a:cxnLst>
                  <a:cxn ang="0">
                    <a:pos x="18" y="1948"/>
                  </a:cxn>
                  <a:cxn ang="0">
                    <a:pos x="48" y="1708"/>
                  </a:cxn>
                  <a:cxn ang="0">
                    <a:pos x="96" y="1475"/>
                  </a:cxn>
                  <a:cxn ang="0">
                    <a:pos x="161" y="1235"/>
                  </a:cxn>
                  <a:cxn ang="0">
                    <a:pos x="251" y="995"/>
                  </a:cxn>
                  <a:cxn ang="0">
                    <a:pos x="365" y="755"/>
                  </a:cxn>
                  <a:cxn ang="0">
                    <a:pos x="496" y="510"/>
                  </a:cxn>
                  <a:cxn ang="0">
                    <a:pos x="658" y="258"/>
                  </a:cxn>
                  <a:cxn ang="0">
                    <a:pos x="741" y="132"/>
                  </a:cxn>
                  <a:cxn ang="0">
                    <a:pos x="837" y="0"/>
                  </a:cxn>
                  <a:cxn ang="0">
                    <a:pos x="825" y="0"/>
                  </a:cxn>
                  <a:cxn ang="0">
                    <a:pos x="729" y="132"/>
                  </a:cxn>
                  <a:cxn ang="0">
                    <a:pos x="640" y="258"/>
                  </a:cxn>
                  <a:cxn ang="0">
                    <a:pos x="562" y="384"/>
                  </a:cxn>
                  <a:cxn ang="0">
                    <a:pos x="484" y="510"/>
                  </a:cxn>
                  <a:cxn ang="0">
                    <a:pos x="353" y="755"/>
                  </a:cxn>
                  <a:cxn ang="0">
                    <a:pos x="239" y="995"/>
                  </a:cxn>
                  <a:cxn ang="0">
                    <a:pos x="150" y="1235"/>
                  </a:cxn>
                  <a:cxn ang="0">
                    <a:pos x="84" y="1469"/>
                  </a:cxn>
                  <a:cxn ang="0">
                    <a:pos x="36" y="1702"/>
                  </a:cxn>
                  <a:cxn ang="0">
                    <a:pos x="6" y="1942"/>
                  </a:cxn>
                  <a:cxn ang="0">
                    <a:pos x="0" y="2200"/>
                  </a:cxn>
                  <a:cxn ang="0">
                    <a:pos x="12" y="2470"/>
                  </a:cxn>
                  <a:cxn ang="0">
                    <a:pos x="48" y="2739"/>
                  </a:cxn>
                  <a:cxn ang="0">
                    <a:pos x="114" y="3027"/>
                  </a:cxn>
                  <a:cxn ang="0">
                    <a:pos x="150" y="3171"/>
                  </a:cxn>
                  <a:cxn ang="0">
                    <a:pos x="197" y="3321"/>
                  </a:cxn>
                  <a:cxn ang="0">
                    <a:pos x="245" y="3477"/>
                  </a:cxn>
                  <a:cxn ang="0">
                    <a:pos x="305" y="3639"/>
                  </a:cxn>
                  <a:cxn ang="0">
                    <a:pos x="365" y="3800"/>
                  </a:cxn>
                  <a:cxn ang="0">
                    <a:pos x="437" y="3968"/>
                  </a:cxn>
                  <a:cxn ang="0">
                    <a:pos x="508" y="4136"/>
                  </a:cxn>
                  <a:cxn ang="0">
                    <a:pos x="592" y="4316"/>
                  </a:cxn>
                  <a:cxn ang="0">
                    <a:pos x="604" y="4316"/>
                  </a:cxn>
                  <a:cxn ang="0">
                    <a:pos x="520" y="4136"/>
                  </a:cxn>
                  <a:cxn ang="0">
                    <a:pos x="448" y="3968"/>
                  </a:cxn>
                  <a:cxn ang="0">
                    <a:pos x="377" y="3800"/>
                  </a:cxn>
                  <a:cxn ang="0">
                    <a:pos x="317" y="3639"/>
                  </a:cxn>
                  <a:cxn ang="0">
                    <a:pos x="257" y="3477"/>
                  </a:cxn>
                  <a:cxn ang="0">
                    <a:pos x="209" y="3327"/>
                  </a:cxn>
                  <a:cxn ang="0">
                    <a:pos x="161" y="3171"/>
                  </a:cxn>
                  <a:cxn ang="0">
                    <a:pos x="126" y="3027"/>
                  </a:cxn>
                  <a:cxn ang="0">
                    <a:pos x="60" y="2739"/>
                  </a:cxn>
                  <a:cxn ang="0">
                    <a:pos x="24" y="2470"/>
                  </a:cxn>
                  <a:cxn ang="0">
                    <a:pos x="12" y="2206"/>
                  </a:cxn>
                  <a:cxn ang="0">
                    <a:pos x="18" y="1948"/>
                  </a:cxn>
                  <a:cxn ang="0">
                    <a:pos x="18" y="1948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 w="9525">
                <a:noFill/>
                <a:round/>
              </a:ln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1044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42" y="228"/>
                </a:cxn>
                <a:cxn ang="0">
                  <a:pos x="96" y="402"/>
                </a:cxn>
                <a:cxn ang="0">
                  <a:pos x="161" y="576"/>
                </a:cxn>
                <a:cxn ang="0">
                  <a:pos x="227" y="744"/>
                </a:cxn>
                <a:cxn ang="0">
                  <a:pos x="305" y="917"/>
                </a:cxn>
                <a:cxn ang="0">
                  <a:pos x="389" y="1085"/>
                </a:cxn>
                <a:cxn ang="0">
                  <a:pos x="484" y="1253"/>
                </a:cxn>
                <a:cxn ang="0">
                  <a:pos x="586" y="1415"/>
                </a:cxn>
                <a:cxn ang="0">
                  <a:pos x="604" y="1415"/>
                </a:cxn>
                <a:cxn ang="0">
                  <a:pos x="496" y="1247"/>
                </a:cxn>
                <a:cxn ang="0">
                  <a:pos x="401" y="1073"/>
                </a:cxn>
                <a:cxn ang="0">
                  <a:pos x="311" y="899"/>
                </a:cxn>
                <a:cxn ang="0">
                  <a:pos x="233" y="720"/>
                </a:cxn>
                <a:cxn ang="0">
                  <a:pos x="161" y="546"/>
                </a:cxn>
                <a:cxn ang="0">
                  <a:pos x="102" y="366"/>
                </a:cxn>
                <a:cxn ang="0">
                  <a:pos x="48" y="180"/>
                </a:cxn>
                <a:cxn ang="0">
                  <a:pos x="0" y="0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1045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108" y="240"/>
                </a:cxn>
                <a:cxn ang="0">
                  <a:pos x="215" y="426"/>
                </a:cxn>
                <a:cxn ang="0">
                  <a:pos x="227" y="426"/>
                </a:cxn>
                <a:cxn ang="0">
                  <a:pos x="167" y="330"/>
                </a:cxn>
                <a:cxn ang="0">
                  <a:pos x="114" y="222"/>
                </a:cxn>
                <a:cxn ang="0">
                  <a:pos x="0" y="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1046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/>
              <a:ahLst/>
              <a:cxnLst>
                <a:cxn ang="0">
                  <a:pos x="981" y="1786"/>
                </a:cxn>
                <a:cxn ang="0">
                  <a:pos x="981" y="1720"/>
                </a:cxn>
                <a:cxn ang="0">
                  <a:pos x="969" y="1666"/>
                </a:cxn>
                <a:cxn ang="0">
                  <a:pos x="957" y="1613"/>
                </a:cxn>
                <a:cxn ang="0">
                  <a:pos x="921" y="1487"/>
                </a:cxn>
                <a:cxn ang="0">
                  <a:pos x="885" y="1361"/>
                </a:cxn>
                <a:cxn ang="0">
                  <a:pos x="796" y="1121"/>
                </a:cxn>
                <a:cxn ang="0">
                  <a:pos x="682" y="899"/>
                </a:cxn>
                <a:cxn ang="0">
                  <a:pos x="562" y="689"/>
                </a:cxn>
                <a:cxn ang="0">
                  <a:pos x="431" y="498"/>
                </a:cxn>
                <a:cxn ang="0">
                  <a:pos x="293" y="318"/>
                </a:cxn>
                <a:cxn ang="0">
                  <a:pos x="150" y="15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138" y="150"/>
                </a:cxn>
                <a:cxn ang="0">
                  <a:pos x="275" y="318"/>
                </a:cxn>
                <a:cxn ang="0">
                  <a:pos x="413" y="498"/>
                </a:cxn>
                <a:cxn ang="0">
                  <a:pos x="545" y="689"/>
                </a:cxn>
                <a:cxn ang="0">
                  <a:pos x="670" y="899"/>
                </a:cxn>
                <a:cxn ang="0">
                  <a:pos x="778" y="1121"/>
                </a:cxn>
                <a:cxn ang="0">
                  <a:pos x="873" y="1361"/>
                </a:cxn>
                <a:cxn ang="0">
                  <a:pos x="909" y="1487"/>
                </a:cxn>
                <a:cxn ang="0">
                  <a:pos x="945" y="1619"/>
                </a:cxn>
                <a:cxn ang="0">
                  <a:pos x="963" y="1702"/>
                </a:cxn>
                <a:cxn ang="0">
                  <a:pos x="981" y="1786"/>
                </a:cxn>
                <a:cxn ang="0">
                  <a:pos x="981" y="1786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1047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1 w 717"/>
                <a:gd name="T1" fmla="*/ 845 h 845"/>
                <a:gd name="T2" fmla="*/ 721 w 717"/>
                <a:gd name="T3" fmla="*/ 821 h 845"/>
                <a:gd name="T4" fmla="*/ 578 w 717"/>
                <a:gd name="T5" fmla="*/ 605 h 845"/>
                <a:gd name="T6" fmla="*/ 408 w 717"/>
                <a:gd name="T7" fmla="*/ 396 h 845"/>
                <a:gd name="T8" fmla="*/ 223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1 w 717"/>
                <a:gd name="T15" fmla="*/ 198 h 845"/>
                <a:gd name="T16" fmla="*/ 402 w 717"/>
                <a:gd name="T17" fmla="*/ 408 h 845"/>
                <a:gd name="T18" fmla="*/ 572 w 717"/>
                <a:gd name="T19" fmla="*/ 623 h 845"/>
                <a:gd name="T20" fmla="*/ 721 w 717"/>
                <a:gd name="T21" fmla="*/ 845 h 845"/>
                <a:gd name="T22" fmla="*/ 721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1048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9 w 407"/>
                <a:gd name="T1" fmla="*/ 414 h 414"/>
                <a:gd name="T2" fmla="*/ 409 w 407"/>
                <a:gd name="T3" fmla="*/ 396 h 414"/>
                <a:gd name="T4" fmla="*/ 224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8 w 407"/>
                <a:gd name="T13" fmla="*/ 204 h 414"/>
                <a:gd name="T14" fmla="*/ 409 w 407"/>
                <a:gd name="T15" fmla="*/ 414 h 414"/>
                <a:gd name="T16" fmla="*/ 409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1049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/>
              <a:ahLst/>
              <a:cxnLst>
                <a:cxn ang="0">
                  <a:pos x="0" y="1361"/>
                </a:cxn>
                <a:cxn ang="0">
                  <a:pos x="0" y="1409"/>
                </a:cxn>
                <a:cxn ang="0">
                  <a:pos x="54" y="1211"/>
                </a:cxn>
                <a:cxn ang="0">
                  <a:pos x="126" y="1013"/>
                </a:cxn>
                <a:cxn ang="0">
                  <a:pos x="215" y="827"/>
                </a:cxn>
                <a:cxn ang="0">
                  <a:pos x="311" y="647"/>
                </a:cxn>
                <a:cxn ang="0">
                  <a:pos x="431" y="474"/>
                </a:cxn>
                <a:cxn ang="0">
                  <a:pos x="556" y="312"/>
                </a:cxn>
                <a:cxn ang="0">
                  <a:pos x="700" y="150"/>
                </a:cxn>
                <a:cxn ang="0">
                  <a:pos x="855" y="0"/>
                </a:cxn>
                <a:cxn ang="0">
                  <a:pos x="837" y="0"/>
                </a:cxn>
                <a:cxn ang="0">
                  <a:pos x="688" y="144"/>
                </a:cxn>
                <a:cxn ang="0">
                  <a:pos x="550" y="300"/>
                </a:cxn>
                <a:cxn ang="0">
                  <a:pos x="425" y="462"/>
                </a:cxn>
                <a:cxn ang="0">
                  <a:pos x="311" y="629"/>
                </a:cxn>
                <a:cxn ang="0">
                  <a:pos x="215" y="803"/>
                </a:cxn>
                <a:cxn ang="0">
                  <a:pos x="132" y="983"/>
                </a:cxn>
                <a:cxn ang="0">
                  <a:pos x="60" y="1169"/>
                </a:cxn>
                <a:cxn ang="0">
                  <a:pos x="0" y="1361"/>
                </a:cxn>
                <a:cxn ang="0">
                  <a:pos x="0" y="1361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 w="9525">
              <a:noFill/>
              <a:rou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1050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0 w 586"/>
                <a:gd name="T1" fmla="*/ 0 h 599"/>
                <a:gd name="T2" fmla="*/ 572 w 586"/>
                <a:gd name="T3" fmla="*/ 0 h 599"/>
                <a:gd name="T4" fmla="*/ 409 w 586"/>
                <a:gd name="T5" fmla="*/ 132 h 599"/>
                <a:gd name="T6" fmla="*/ 259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9 w 586"/>
                <a:gd name="T17" fmla="*/ 282 h 599"/>
                <a:gd name="T18" fmla="*/ 415 w 586"/>
                <a:gd name="T19" fmla="*/ 138 h 599"/>
                <a:gd name="T20" fmla="*/ 590 w 586"/>
                <a:gd name="T21" fmla="*/ 0 h 599"/>
                <a:gd name="T22" fmla="*/ 590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1051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1 w 269"/>
                <a:gd name="T1" fmla="*/ 0 h 252"/>
                <a:gd name="T2" fmla="*/ 253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1 w 269"/>
                <a:gd name="T15" fmla="*/ 0 h 252"/>
                <a:gd name="T16" fmla="*/ 271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1052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1053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1054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1055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1056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1057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1058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1059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1060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1061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1062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106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106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106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106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BA595F-CDC2-4631-9E1D-F387CAB452D4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1067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51" r:id="rId3"/>
    <p:sldLayoutId id="2147483952" r:id="rId4"/>
    <p:sldLayoutId id="2147483953" r:id="rId5"/>
    <p:sldLayoutId id="2147483954" r:id="rId6"/>
    <p:sldLayoutId id="2147483955" r:id="rId7"/>
    <p:sldLayoutId id="2147483956" r:id="rId8"/>
    <p:sldLayoutId id="2147483957" r:id="rId9"/>
    <p:sldLayoutId id="2147483958" r:id="rId10"/>
    <p:sldLayoutId id="2147483959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61" r:id="rId1"/>
    <p:sldLayoutId id="2147483962" r:id="rId2"/>
    <p:sldLayoutId id="2147483963" r:id="rId3"/>
    <p:sldLayoutId id="2147483964" r:id="rId4"/>
    <p:sldLayoutId id="2147483965" r:id="rId5"/>
    <p:sldLayoutId id="2147483966" r:id="rId6"/>
    <p:sldLayoutId id="2147483967" r:id="rId7"/>
    <p:sldLayoutId id="2147483968" r:id="rId8"/>
    <p:sldLayoutId id="2147483969" r:id="rId9"/>
    <p:sldLayoutId id="2147483970" r:id="rId10"/>
    <p:sldLayoutId id="2147483971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73" r:id="rId1"/>
    <p:sldLayoutId id="2147483974" r:id="rId2"/>
    <p:sldLayoutId id="2147483975" r:id="rId3"/>
    <p:sldLayoutId id="2147483976" r:id="rId4"/>
    <p:sldLayoutId id="2147483977" r:id="rId5"/>
    <p:sldLayoutId id="2147483978" r:id="rId6"/>
    <p:sldLayoutId id="2147483979" r:id="rId7"/>
    <p:sldLayoutId id="2147483980" r:id="rId8"/>
    <p:sldLayoutId id="2147483981" r:id="rId9"/>
    <p:sldLayoutId id="2147483982" r:id="rId10"/>
    <p:sldLayoutId id="2147483983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85" r:id="rId1"/>
    <p:sldLayoutId id="2147483986" r:id="rId2"/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997" r:id="rId1"/>
    <p:sldLayoutId id="2147483998" r:id="rId2"/>
    <p:sldLayoutId id="2147483999" r:id="rId3"/>
    <p:sldLayoutId id="2147484000" r:id="rId4"/>
    <p:sldLayoutId id="2147484001" r:id="rId5"/>
    <p:sldLayoutId id="2147484002" r:id="rId6"/>
    <p:sldLayoutId id="2147484003" r:id="rId7"/>
    <p:sldLayoutId id="2147484004" r:id="rId8"/>
    <p:sldLayoutId id="2147484005" r:id="rId9"/>
    <p:sldLayoutId id="2147484006" r:id="rId10"/>
    <p:sldLayoutId id="2147484007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10595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6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597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10599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0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1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2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3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4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5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6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7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8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09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0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11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0612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3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10614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25 w 717"/>
                <a:gd name="T1" fmla="*/ 845 h 845"/>
                <a:gd name="T2" fmla="*/ 725 w 717"/>
                <a:gd name="T3" fmla="*/ 821 h 845"/>
                <a:gd name="T4" fmla="*/ 582 w 717"/>
                <a:gd name="T5" fmla="*/ 605 h 845"/>
                <a:gd name="T6" fmla="*/ 410 w 717"/>
                <a:gd name="T7" fmla="*/ 396 h 845"/>
                <a:gd name="T8" fmla="*/ 225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3 w 717"/>
                <a:gd name="T15" fmla="*/ 198 h 845"/>
                <a:gd name="T16" fmla="*/ 404 w 717"/>
                <a:gd name="T17" fmla="*/ 408 h 845"/>
                <a:gd name="T18" fmla="*/ 576 w 717"/>
                <a:gd name="T19" fmla="*/ 623 h 845"/>
                <a:gd name="T20" fmla="*/ 725 w 717"/>
                <a:gd name="T21" fmla="*/ 845 h 845"/>
                <a:gd name="T22" fmla="*/ 725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11 w 407"/>
                <a:gd name="T1" fmla="*/ 414 h 414"/>
                <a:gd name="T2" fmla="*/ 411 w 407"/>
                <a:gd name="T3" fmla="*/ 396 h 414"/>
                <a:gd name="T4" fmla="*/ 226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20 w 407"/>
                <a:gd name="T13" fmla="*/ 204 h 414"/>
                <a:gd name="T14" fmla="*/ 411 w 407"/>
                <a:gd name="T15" fmla="*/ 414 h 414"/>
                <a:gd name="T16" fmla="*/ 411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10617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94 w 586"/>
                <a:gd name="T1" fmla="*/ 0 h 599"/>
                <a:gd name="T2" fmla="*/ 576 w 586"/>
                <a:gd name="T3" fmla="*/ 0 h 599"/>
                <a:gd name="T4" fmla="*/ 411 w 586"/>
                <a:gd name="T5" fmla="*/ 132 h 599"/>
                <a:gd name="T6" fmla="*/ 261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61 w 586"/>
                <a:gd name="T17" fmla="*/ 282 h 599"/>
                <a:gd name="T18" fmla="*/ 417 w 586"/>
                <a:gd name="T19" fmla="*/ 138 h 599"/>
                <a:gd name="T20" fmla="*/ 594 w 586"/>
                <a:gd name="T21" fmla="*/ 0 h 599"/>
                <a:gd name="T22" fmla="*/ 594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3 w 269"/>
                <a:gd name="T1" fmla="*/ 0 h 252"/>
                <a:gd name="T2" fmla="*/ 255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3 w 269"/>
                <a:gd name="T15" fmla="*/ 0 h 252"/>
                <a:gd name="T16" fmla="*/ 273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10631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10632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3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4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CF11F0D-BC24-4B03-8C6F-8683631C4F60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110635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21" r:id="rId1"/>
    <p:sldLayoutId id="2147484022" r:id="rId2"/>
    <p:sldLayoutId id="2147484023" r:id="rId3"/>
    <p:sldLayoutId id="2147484024" r:id="rId4"/>
    <p:sldLayoutId id="2147484025" r:id="rId5"/>
    <p:sldLayoutId id="2147484026" r:id="rId6"/>
    <p:sldLayoutId id="2147484027" r:id="rId7"/>
    <p:sldLayoutId id="2147484028" r:id="rId8"/>
    <p:sldLayoutId id="2147484029" r:id="rId9"/>
    <p:sldLayoutId id="2147484030" r:id="rId10"/>
    <p:sldLayoutId id="2147484031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E186E2C-0D93-476A-B631-D68E904B12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33" r:id="rId1"/>
    <p:sldLayoutId id="2147484034" r:id="rId2"/>
    <p:sldLayoutId id="2147484035" r:id="rId3"/>
    <p:sldLayoutId id="2147484036" r:id="rId4"/>
    <p:sldLayoutId id="2147484037" r:id="rId5"/>
    <p:sldLayoutId id="2147484038" r:id="rId6"/>
    <p:sldLayoutId id="2147484039" r:id="rId7"/>
    <p:sldLayoutId id="2147484040" r:id="rId8"/>
    <p:sldLayoutId id="2147484041" r:id="rId9"/>
    <p:sldLayoutId id="2147484042" r:id="rId10"/>
    <p:sldLayoutId id="2147484043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E186E2C-0D93-476A-B631-D68E904B12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45" r:id="rId1"/>
    <p:sldLayoutId id="2147484046" r:id="rId2"/>
    <p:sldLayoutId id="2147484047" r:id="rId3"/>
    <p:sldLayoutId id="2147484048" r:id="rId4"/>
    <p:sldLayoutId id="2147484049" r:id="rId5"/>
    <p:sldLayoutId id="2147484050" r:id="rId6"/>
    <p:sldLayoutId id="2147484051" r:id="rId7"/>
    <p:sldLayoutId id="2147484052" r:id="rId8"/>
    <p:sldLayoutId id="2147484053" r:id="rId9"/>
    <p:sldLayoutId id="2147484054" r:id="rId10"/>
    <p:sldLayoutId id="2147484055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E186E2C-0D93-476A-B631-D68E904B12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57" r:id="rId1"/>
    <p:sldLayoutId id="2147484058" r:id="rId2"/>
    <p:sldLayoutId id="2147484059" r:id="rId3"/>
    <p:sldLayoutId id="2147484060" r:id="rId4"/>
    <p:sldLayoutId id="2147484061" r:id="rId5"/>
    <p:sldLayoutId id="2147484062" r:id="rId6"/>
    <p:sldLayoutId id="2147484063" r:id="rId7"/>
    <p:sldLayoutId id="2147484064" r:id="rId8"/>
    <p:sldLayoutId id="2147484065" r:id="rId9"/>
    <p:sldLayoutId id="2147484066" r:id="rId10"/>
    <p:sldLayoutId id="2147484067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98307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8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09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grpSp>
          <p:nvGrpSpPr>
            <p:cNvPr id="1035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98311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2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3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4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5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6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7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8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19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0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1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2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98323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98324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5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98326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3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9 w 717"/>
                <a:gd name="T1" fmla="*/ 845 h 845"/>
                <a:gd name="T2" fmla="*/ 719 w 717"/>
                <a:gd name="T3" fmla="*/ 821 h 845"/>
                <a:gd name="T4" fmla="*/ 576 w 717"/>
                <a:gd name="T5" fmla="*/ 605 h 845"/>
                <a:gd name="T6" fmla="*/ 407 w 717"/>
                <a:gd name="T7" fmla="*/ 396 h 845"/>
                <a:gd name="T8" fmla="*/ 222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10 w 717"/>
                <a:gd name="T15" fmla="*/ 198 h 845"/>
                <a:gd name="T16" fmla="*/ 401 w 717"/>
                <a:gd name="T17" fmla="*/ 408 h 845"/>
                <a:gd name="T18" fmla="*/ 570 w 717"/>
                <a:gd name="T19" fmla="*/ 623 h 845"/>
                <a:gd name="T20" fmla="*/ 719 w 717"/>
                <a:gd name="T21" fmla="*/ 845 h 845"/>
                <a:gd name="T22" fmla="*/ 719 w 717"/>
                <a:gd name="T23" fmla="*/ 845 h 8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8 w 407"/>
                <a:gd name="T1" fmla="*/ 414 h 414"/>
                <a:gd name="T2" fmla="*/ 408 w 407"/>
                <a:gd name="T3" fmla="*/ 396 h 414"/>
                <a:gd name="T4" fmla="*/ 223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7 w 407"/>
                <a:gd name="T13" fmla="*/ 204 h 414"/>
                <a:gd name="T14" fmla="*/ 408 w 407"/>
                <a:gd name="T15" fmla="*/ 414 h 414"/>
                <a:gd name="T16" fmla="*/ 408 w 407"/>
                <a:gd name="T17" fmla="*/ 414 h 4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98329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04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8 w 586"/>
                <a:gd name="T1" fmla="*/ 0 h 599"/>
                <a:gd name="T2" fmla="*/ 570 w 586"/>
                <a:gd name="T3" fmla="*/ 0 h 599"/>
                <a:gd name="T4" fmla="*/ 408 w 586"/>
                <a:gd name="T5" fmla="*/ 132 h 599"/>
                <a:gd name="T6" fmla="*/ 258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8 w 586"/>
                <a:gd name="T17" fmla="*/ 282 h 599"/>
                <a:gd name="T18" fmla="*/ 414 w 586"/>
                <a:gd name="T19" fmla="*/ 138 h 599"/>
                <a:gd name="T20" fmla="*/ 588 w 586"/>
                <a:gd name="T21" fmla="*/ 0 h 599"/>
                <a:gd name="T22" fmla="*/ 588 w 586"/>
                <a:gd name="T23" fmla="*/ 0 h 5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70 w 269"/>
                <a:gd name="T1" fmla="*/ 0 h 252"/>
                <a:gd name="T2" fmla="*/ 252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70 w 269"/>
                <a:gd name="T15" fmla="*/ 0 h 252"/>
                <a:gd name="T16" fmla="*/ 270 w 269"/>
                <a:gd name="T17" fmla="*/ 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04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050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48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049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98343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98344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5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ct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6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 smtClean="0">
                <a:effectLst>
                  <a:outerShdw blurRad="38100" dist="38100" dir="2700000" algn="tl">
                    <a:srgbClr val="000000"/>
                  </a:outerShdw>
                </a:effectLst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E186E2C-0D93-476A-B631-D68E904B1228}" type="slidenum">
              <a:rPr lang="en-US" altLang="zh-CN">
                <a:solidFill>
                  <a:srgbClr val="FFFFFF"/>
                </a:solidFill>
              </a:rPr>
            </a:fld>
            <a:endParaRPr lang="en-US" altLang="zh-CN">
              <a:solidFill>
                <a:srgbClr val="FFFFFF"/>
              </a:solidFill>
            </a:endParaRPr>
          </a:p>
        </p:txBody>
      </p:sp>
      <p:sp>
        <p:nvSpPr>
          <p:cNvPr id="98347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69" r:id="rId1"/>
    <p:sldLayoutId id="2147484070" r:id="rId2"/>
    <p:sldLayoutId id="2147484071" r:id="rId3"/>
    <p:sldLayoutId id="2147484072" r:id="rId4"/>
    <p:sldLayoutId id="2147484073" r:id="rId5"/>
    <p:sldLayoutId id="2147484074" r:id="rId6"/>
    <p:sldLayoutId id="2147484075" r:id="rId7"/>
    <p:sldLayoutId id="2147484076" r:id="rId8"/>
    <p:sldLayoutId id="2147484077" r:id="rId9"/>
    <p:sldLayoutId id="2147484078" r:id="rId10"/>
    <p:sldLayoutId id="2147484079" r:id="rId1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81" r:id="rId1"/>
    <p:sldLayoutId id="2147484082" r:id="rId2"/>
    <p:sldLayoutId id="2147484083" r:id="rId3"/>
    <p:sldLayoutId id="2147484084" r:id="rId4"/>
    <p:sldLayoutId id="2147484085" r:id="rId5"/>
    <p:sldLayoutId id="2147484086" r:id="rId6"/>
    <p:sldLayoutId id="2147484087" r:id="rId7"/>
    <p:sldLayoutId id="2147484088" r:id="rId8"/>
    <p:sldLayoutId id="2147484089" r:id="rId9"/>
    <p:sldLayoutId id="2147484090" r:id="rId10"/>
    <p:sldLayoutId id="2147484091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93" r:id="rId1"/>
    <p:sldLayoutId id="2147484094" r:id="rId2"/>
    <p:sldLayoutId id="2147484095" r:id="rId3"/>
    <p:sldLayoutId id="2147484096" r:id="rId4"/>
    <p:sldLayoutId id="2147484097" r:id="rId5"/>
    <p:sldLayoutId id="2147484098" r:id="rId6"/>
    <p:sldLayoutId id="2147484099" r:id="rId7"/>
    <p:sldLayoutId id="2147484100" r:id="rId8"/>
    <p:sldLayoutId id="2147484101" r:id="rId9"/>
    <p:sldLayoutId id="2147484102" r:id="rId10"/>
    <p:sldLayoutId id="2147484103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05" r:id="rId1"/>
    <p:sldLayoutId id="2147484106" r:id="rId2"/>
    <p:sldLayoutId id="2147484107" r:id="rId3"/>
    <p:sldLayoutId id="2147484108" r:id="rId4"/>
    <p:sldLayoutId id="2147484109" r:id="rId5"/>
    <p:sldLayoutId id="2147484110" r:id="rId6"/>
    <p:sldLayoutId id="2147484111" r:id="rId7"/>
    <p:sldLayoutId id="2147484112" r:id="rId8"/>
    <p:sldLayoutId id="2147484113" r:id="rId9"/>
    <p:sldLayoutId id="2147484114" r:id="rId10"/>
    <p:sldLayoutId id="2147484115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17" r:id="rId1"/>
    <p:sldLayoutId id="2147484118" r:id="rId2"/>
    <p:sldLayoutId id="2147484119" r:id="rId3"/>
    <p:sldLayoutId id="2147484120" r:id="rId4"/>
    <p:sldLayoutId id="2147484121" r:id="rId5"/>
    <p:sldLayoutId id="2147484122" r:id="rId6"/>
    <p:sldLayoutId id="2147484123" r:id="rId7"/>
    <p:sldLayoutId id="2147484124" r:id="rId8"/>
    <p:sldLayoutId id="2147484125" r:id="rId9"/>
    <p:sldLayoutId id="2147484126" r:id="rId10"/>
    <p:sldLayoutId id="2147484127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29" r:id="rId1"/>
    <p:sldLayoutId id="2147484130" r:id="rId2"/>
    <p:sldLayoutId id="2147484131" r:id="rId3"/>
    <p:sldLayoutId id="2147484132" r:id="rId4"/>
    <p:sldLayoutId id="2147484133" r:id="rId5"/>
    <p:sldLayoutId id="2147484134" r:id="rId6"/>
    <p:sldLayoutId id="2147484135" r:id="rId7"/>
    <p:sldLayoutId id="2147484136" r:id="rId8"/>
    <p:sldLayoutId id="2147484137" r:id="rId9"/>
    <p:sldLayoutId id="2147484138" r:id="rId10"/>
    <p:sldLayoutId id="2147484139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41" r:id="rId1"/>
    <p:sldLayoutId id="2147484142" r:id="rId2"/>
    <p:sldLayoutId id="2147484143" r:id="rId3"/>
    <p:sldLayoutId id="2147484144" r:id="rId4"/>
    <p:sldLayoutId id="2147484145" r:id="rId5"/>
    <p:sldLayoutId id="2147484146" r:id="rId6"/>
    <p:sldLayoutId id="2147484147" r:id="rId7"/>
    <p:sldLayoutId id="2147484148" r:id="rId8"/>
    <p:sldLayoutId id="2147484149" r:id="rId9"/>
    <p:sldLayoutId id="2147484150" r:id="rId10"/>
    <p:sldLayoutId id="2147484151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53" r:id="rId1"/>
    <p:sldLayoutId id="2147484154" r:id="rId2"/>
    <p:sldLayoutId id="2147484155" r:id="rId3"/>
    <p:sldLayoutId id="2147484156" r:id="rId4"/>
    <p:sldLayoutId id="2147484157" r:id="rId5"/>
    <p:sldLayoutId id="2147484158" r:id="rId6"/>
    <p:sldLayoutId id="2147484159" r:id="rId7"/>
    <p:sldLayoutId id="2147484160" r:id="rId8"/>
    <p:sldLayoutId id="2147484161" r:id="rId9"/>
    <p:sldLayoutId id="2147484162" r:id="rId10"/>
    <p:sldLayoutId id="2147484163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65" r:id="rId1"/>
    <p:sldLayoutId id="2147484166" r:id="rId2"/>
    <p:sldLayoutId id="2147484167" r:id="rId3"/>
    <p:sldLayoutId id="2147484168" r:id="rId4"/>
    <p:sldLayoutId id="2147484169" r:id="rId5"/>
    <p:sldLayoutId id="2147484170" r:id="rId6"/>
    <p:sldLayoutId id="2147484171" r:id="rId7"/>
    <p:sldLayoutId id="2147484172" r:id="rId8"/>
    <p:sldLayoutId id="2147484173" r:id="rId9"/>
    <p:sldLayoutId id="2147484174" r:id="rId10"/>
    <p:sldLayoutId id="2147484175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77" r:id="rId1"/>
    <p:sldLayoutId id="2147484178" r:id="rId2"/>
    <p:sldLayoutId id="2147484179" r:id="rId3"/>
    <p:sldLayoutId id="2147484180" r:id="rId4"/>
    <p:sldLayoutId id="2147484181" r:id="rId5"/>
    <p:sldLayoutId id="2147484182" r:id="rId6"/>
    <p:sldLayoutId id="2147484183" r:id="rId7"/>
    <p:sldLayoutId id="2147484184" r:id="rId8"/>
    <p:sldLayoutId id="2147484185" r:id="rId9"/>
    <p:sldLayoutId id="2147484186" r:id="rId10"/>
    <p:sldLayoutId id="2147484187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39216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/>
          <p:nvPr/>
        </p:nvGrpSpPr>
        <p:grpSpPr bwMode="auto">
          <a:xfrm>
            <a:off x="1588" y="0"/>
            <a:ext cx="9148762" cy="6851650"/>
            <a:chOff x="1" y="0"/>
            <a:chExt cx="5763" cy="4316"/>
          </a:xfrm>
        </p:grpSpPr>
        <p:sp>
          <p:nvSpPr>
            <p:cNvPr id="132099" name="Freeform 3"/>
            <p:cNvSpPr/>
            <p:nvPr/>
          </p:nvSpPr>
          <p:spPr bwMode="hidden">
            <a:xfrm>
              <a:off x="5045" y="2626"/>
              <a:ext cx="719" cy="1690"/>
            </a:xfrm>
            <a:custGeom>
              <a:avLst/>
              <a:gdLst>
                <a:gd name="T0" fmla="*/ 717 w 717"/>
                <a:gd name="T1" fmla="*/ 72 h 1690"/>
                <a:gd name="T2" fmla="*/ 717 w 717"/>
                <a:gd name="T3" fmla="*/ 0 h 1690"/>
                <a:gd name="T4" fmla="*/ 699 w 717"/>
                <a:gd name="T5" fmla="*/ 101 h 1690"/>
                <a:gd name="T6" fmla="*/ 675 w 717"/>
                <a:gd name="T7" fmla="*/ 209 h 1690"/>
                <a:gd name="T8" fmla="*/ 627 w 717"/>
                <a:gd name="T9" fmla="*/ 389 h 1690"/>
                <a:gd name="T10" fmla="*/ 574 w 717"/>
                <a:gd name="T11" fmla="*/ 569 h 1690"/>
                <a:gd name="T12" fmla="*/ 502 w 717"/>
                <a:gd name="T13" fmla="*/ 749 h 1690"/>
                <a:gd name="T14" fmla="*/ 424 w 717"/>
                <a:gd name="T15" fmla="*/ 935 h 1690"/>
                <a:gd name="T16" fmla="*/ 334 w 717"/>
                <a:gd name="T17" fmla="*/ 1121 h 1690"/>
                <a:gd name="T18" fmla="*/ 233 w 717"/>
                <a:gd name="T19" fmla="*/ 1312 h 1690"/>
                <a:gd name="T20" fmla="*/ 125 w 717"/>
                <a:gd name="T21" fmla="*/ 1498 h 1690"/>
                <a:gd name="T22" fmla="*/ 0 w 717"/>
                <a:gd name="T23" fmla="*/ 1690 h 1690"/>
                <a:gd name="T24" fmla="*/ 11 w 717"/>
                <a:gd name="T25" fmla="*/ 1690 h 1690"/>
                <a:gd name="T26" fmla="*/ 137 w 717"/>
                <a:gd name="T27" fmla="*/ 1498 h 1690"/>
                <a:gd name="T28" fmla="*/ 245 w 717"/>
                <a:gd name="T29" fmla="*/ 1312 h 1690"/>
                <a:gd name="T30" fmla="*/ 346 w 717"/>
                <a:gd name="T31" fmla="*/ 1121 h 1690"/>
                <a:gd name="T32" fmla="*/ 436 w 717"/>
                <a:gd name="T33" fmla="*/ 935 h 1690"/>
                <a:gd name="T34" fmla="*/ 514 w 717"/>
                <a:gd name="T35" fmla="*/ 749 h 1690"/>
                <a:gd name="T36" fmla="*/ 585 w 717"/>
                <a:gd name="T37" fmla="*/ 569 h 1690"/>
                <a:gd name="T38" fmla="*/ 639 w 717"/>
                <a:gd name="T39" fmla="*/ 389 h 1690"/>
                <a:gd name="T40" fmla="*/ 687 w 717"/>
                <a:gd name="T41" fmla="*/ 209 h 1690"/>
                <a:gd name="T42" fmla="*/ 705 w 717"/>
                <a:gd name="T43" fmla="*/ 143 h 1690"/>
                <a:gd name="T44" fmla="*/ 717 w 717"/>
                <a:gd name="T45" fmla="*/ 72 h 1690"/>
                <a:gd name="T46" fmla="*/ 717 w 717"/>
                <a:gd name="T47" fmla="*/ 72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7" h="1690">
                  <a:moveTo>
                    <a:pt x="717" y="72"/>
                  </a:moveTo>
                  <a:lnTo>
                    <a:pt x="717" y="0"/>
                  </a:lnTo>
                  <a:lnTo>
                    <a:pt x="699" y="101"/>
                  </a:lnTo>
                  <a:lnTo>
                    <a:pt x="675" y="209"/>
                  </a:lnTo>
                  <a:lnTo>
                    <a:pt x="627" y="389"/>
                  </a:lnTo>
                  <a:lnTo>
                    <a:pt x="574" y="569"/>
                  </a:lnTo>
                  <a:lnTo>
                    <a:pt x="502" y="749"/>
                  </a:lnTo>
                  <a:lnTo>
                    <a:pt x="424" y="935"/>
                  </a:lnTo>
                  <a:lnTo>
                    <a:pt x="334" y="1121"/>
                  </a:lnTo>
                  <a:lnTo>
                    <a:pt x="233" y="1312"/>
                  </a:lnTo>
                  <a:lnTo>
                    <a:pt x="125" y="1498"/>
                  </a:lnTo>
                  <a:lnTo>
                    <a:pt x="0" y="1690"/>
                  </a:lnTo>
                  <a:lnTo>
                    <a:pt x="11" y="1690"/>
                  </a:lnTo>
                  <a:lnTo>
                    <a:pt x="137" y="1498"/>
                  </a:lnTo>
                  <a:lnTo>
                    <a:pt x="245" y="1312"/>
                  </a:lnTo>
                  <a:lnTo>
                    <a:pt x="346" y="1121"/>
                  </a:lnTo>
                  <a:lnTo>
                    <a:pt x="436" y="935"/>
                  </a:lnTo>
                  <a:lnTo>
                    <a:pt x="514" y="749"/>
                  </a:lnTo>
                  <a:lnTo>
                    <a:pt x="585" y="569"/>
                  </a:lnTo>
                  <a:lnTo>
                    <a:pt x="639" y="389"/>
                  </a:lnTo>
                  <a:lnTo>
                    <a:pt x="687" y="209"/>
                  </a:lnTo>
                  <a:lnTo>
                    <a:pt x="705" y="143"/>
                  </a:lnTo>
                  <a:lnTo>
                    <a:pt x="717" y="72"/>
                  </a:lnTo>
                  <a:lnTo>
                    <a:pt x="717" y="7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0" name="Freeform 4"/>
            <p:cNvSpPr/>
            <p:nvPr/>
          </p:nvSpPr>
          <p:spPr bwMode="hidden">
            <a:xfrm>
              <a:off x="5386" y="3794"/>
              <a:ext cx="378" cy="522"/>
            </a:xfrm>
            <a:custGeom>
              <a:avLst/>
              <a:gdLst>
                <a:gd name="T0" fmla="*/ 377 w 377"/>
                <a:gd name="T1" fmla="*/ 0 h 522"/>
                <a:gd name="T2" fmla="*/ 293 w 377"/>
                <a:gd name="T3" fmla="*/ 132 h 522"/>
                <a:gd name="T4" fmla="*/ 204 w 377"/>
                <a:gd name="T5" fmla="*/ 264 h 522"/>
                <a:gd name="T6" fmla="*/ 102 w 377"/>
                <a:gd name="T7" fmla="*/ 396 h 522"/>
                <a:gd name="T8" fmla="*/ 0 w 377"/>
                <a:gd name="T9" fmla="*/ 522 h 522"/>
                <a:gd name="T10" fmla="*/ 12 w 377"/>
                <a:gd name="T11" fmla="*/ 522 h 522"/>
                <a:gd name="T12" fmla="*/ 114 w 377"/>
                <a:gd name="T13" fmla="*/ 402 h 522"/>
                <a:gd name="T14" fmla="*/ 204 w 377"/>
                <a:gd name="T15" fmla="*/ 282 h 522"/>
                <a:gd name="T16" fmla="*/ 377 w 377"/>
                <a:gd name="T17" fmla="*/ 24 h 522"/>
                <a:gd name="T18" fmla="*/ 377 w 377"/>
                <a:gd name="T19" fmla="*/ 0 h 522"/>
                <a:gd name="T20" fmla="*/ 377 w 377"/>
                <a:gd name="T21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522">
                  <a:moveTo>
                    <a:pt x="377" y="0"/>
                  </a:moveTo>
                  <a:lnTo>
                    <a:pt x="293" y="132"/>
                  </a:lnTo>
                  <a:lnTo>
                    <a:pt x="204" y="264"/>
                  </a:lnTo>
                  <a:lnTo>
                    <a:pt x="102" y="396"/>
                  </a:lnTo>
                  <a:lnTo>
                    <a:pt x="0" y="522"/>
                  </a:lnTo>
                  <a:lnTo>
                    <a:pt x="12" y="522"/>
                  </a:lnTo>
                  <a:lnTo>
                    <a:pt x="114" y="402"/>
                  </a:lnTo>
                  <a:lnTo>
                    <a:pt x="204" y="282"/>
                  </a:lnTo>
                  <a:lnTo>
                    <a:pt x="377" y="24"/>
                  </a:lnTo>
                  <a:lnTo>
                    <a:pt x="377" y="0"/>
                  </a:lnTo>
                  <a:lnTo>
                    <a:pt x="377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01" name="Freeform 5"/>
            <p:cNvSpPr/>
            <p:nvPr/>
          </p:nvSpPr>
          <p:spPr bwMode="hidden">
            <a:xfrm>
              <a:off x="5680" y="4214"/>
              <a:ext cx="84" cy="102"/>
            </a:xfrm>
            <a:custGeom>
              <a:avLst/>
              <a:gdLst>
                <a:gd name="T0" fmla="*/ 0 w 84"/>
                <a:gd name="T1" fmla="*/ 102 h 102"/>
                <a:gd name="T2" fmla="*/ 18 w 84"/>
                <a:gd name="T3" fmla="*/ 102 h 102"/>
                <a:gd name="T4" fmla="*/ 48 w 84"/>
                <a:gd name="T5" fmla="*/ 60 h 102"/>
                <a:gd name="T6" fmla="*/ 84 w 84"/>
                <a:gd name="T7" fmla="*/ 24 h 102"/>
                <a:gd name="T8" fmla="*/ 84 w 84"/>
                <a:gd name="T9" fmla="*/ 0 h 102"/>
                <a:gd name="T10" fmla="*/ 42 w 84"/>
                <a:gd name="T11" fmla="*/ 54 h 102"/>
                <a:gd name="T12" fmla="*/ 0 w 84"/>
                <a:gd name="T13" fmla="*/ 102 h 102"/>
                <a:gd name="T14" fmla="*/ 0 w 84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02">
                  <a:moveTo>
                    <a:pt x="0" y="102"/>
                  </a:moveTo>
                  <a:lnTo>
                    <a:pt x="18" y="102"/>
                  </a:lnTo>
                  <a:lnTo>
                    <a:pt x="48" y="60"/>
                  </a:lnTo>
                  <a:lnTo>
                    <a:pt x="84" y="24"/>
                  </a:lnTo>
                  <a:lnTo>
                    <a:pt x="84" y="0"/>
                  </a:lnTo>
                  <a:lnTo>
                    <a:pt x="42" y="54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02" name="Group 6"/>
            <p:cNvGrpSpPr/>
            <p:nvPr/>
          </p:nvGrpSpPr>
          <p:grpSpPr bwMode="auto">
            <a:xfrm>
              <a:off x="288" y="0"/>
              <a:ext cx="5098" cy="4316"/>
              <a:chOff x="288" y="0"/>
              <a:chExt cx="5098" cy="4316"/>
            </a:xfrm>
          </p:grpSpPr>
          <p:sp>
            <p:nvSpPr>
              <p:cNvPr id="132103" name="Freeform 7"/>
              <p:cNvSpPr/>
              <p:nvPr userDrawn="1"/>
            </p:nvSpPr>
            <p:spPr bwMode="hidden">
              <a:xfrm>
                <a:off x="2789" y="0"/>
                <a:ext cx="72" cy="4316"/>
              </a:xfrm>
              <a:custGeom>
                <a:avLst/>
                <a:gdLst>
                  <a:gd name="T0" fmla="*/ 0 w 72"/>
                  <a:gd name="T1" fmla="*/ 0 h 4316"/>
                  <a:gd name="T2" fmla="*/ 60 w 72"/>
                  <a:gd name="T3" fmla="*/ 4316 h 4316"/>
                  <a:gd name="T4" fmla="*/ 72 w 72"/>
                  <a:gd name="T5" fmla="*/ 4316 h 4316"/>
                  <a:gd name="T6" fmla="*/ 12 w 72"/>
                  <a:gd name="T7" fmla="*/ 0 h 4316"/>
                  <a:gd name="T8" fmla="*/ 0 w 72"/>
                  <a:gd name="T9" fmla="*/ 0 h 4316"/>
                  <a:gd name="T10" fmla="*/ 0 w 72"/>
                  <a:gd name="T1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4316">
                    <a:moveTo>
                      <a:pt x="0" y="0"/>
                    </a:moveTo>
                    <a:lnTo>
                      <a:pt x="60" y="4316"/>
                    </a:lnTo>
                    <a:lnTo>
                      <a:pt x="72" y="4316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4" name="Freeform 8"/>
              <p:cNvSpPr/>
              <p:nvPr userDrawn="1"/>
            </p:nvSpPr>
            <p:spPr bwMode="hidden">
              <a:xfrm>
                <a:off x="3089" y="0"/>
                <a:ext cx="174" cy="4316"/>
              </a:xfrm>
              <a:custGeom>
                <a:avLst/>
                <a:gdLst>
                  <a:gd name="T0" fmla="*/ 24 w 174"/>
                  <a:gd name="T1" fmla="*/ 0 h 4316"/>
                  <a:gd name="T2" fmla="*/ 12 w 174"/>
                  <a:gd name="T3" fmla="*/ 0 h 4316"/>
                  <a:gd name="T4" fmla="*/ 42 w 174"/>
                  <a:gd name="T5" fmla="*/ 216 h 4316"/>
                  <a:gd name="T6" fmla="*/ 72 w 174"/>
                  <a:gd name="T7" fmla="*/ 444 h 4316"/>
                  <a:gd name="T8" fmla="*/ 96 w 174"/>
                  <a:gd name="T9" fmla="*/ 689 h 4316"/>
                  <a:gd name="T10" fmla="*/ 120 w 174"/>
                  <a:gd name="T11" fmla="*/ 947 h 4316"/>
                  <a:gd name="T12" fmla="*/ 132 w 174"/>
                  <a:gd name="T13" fmla="*/ 1211 h 4316"/>
                  <a:gd name="T14" fmla="*/ 150 w 174"/>
                  <a:gd name="T15" fmla="*/ 1487 h 4316"/>
                  <a:gd name="T16" fmla="*/ 156 w 174"/>
                  <a:gd name="T17" fmla="*/ 1768 h 4316"/>
                  <a:gd name="T18" fmla="*/ 162 w 174"/>
                  <a:gd name="T19" fmla="*/ 2062 h 4316"/>
                  <a:gd name="T20" fmla="*/ 156 w 174"/>
                  <a:gd name="T21" fmla="*/ 2644 h 4316"/>
                  <a:gd name="T22" fmla="*/ 126 w 174"/>
                  <a:gd name="T23" fmla="*/ 3225 h 4316"/>
                  <a:gd name="T24" fmla="*/ 108 w 174"/>
                  <a:gd name="T25" fmla="*/ 3507 h 4316"/>
                  <a:gd name="T26" fmla="*/ 78 w 174"/>
                  <a:gd name="T27" fmla="*/ 3788 h 4316"/>
                  <a:gd name="T28" fmla="*/ 42 w 174"/>
                  <a:gd name="T29" fmla="*/ 4058 h 4316"/>
                  <a:gd name="T30" fmla="*/ 0 w 174"/>
                  <a:gd name="T31" fmla="*/ 4316 h 4316"/>
                  <a:gd name="T32" fmla="*/ 12 w 174"/>
                  <a:gd name="T33" fmla="*/ 4316 h 4316"/>
                  <a:gd name="T34" fmla="*/ 54 w 174"/>
                  <a:gd name="T35" fmla="*/ 4058 h 4316"/>
                  <a:gd name="T36" fmla="*/ 90 w 174"/>
                  <a:gd name="T37" fmla="*/ 3782 h 4316"/>
                  <a:gd name="T38" fmla="*/ 120 w 174"/>
                  <a:gd name="T39" fmla="*/ 3507 h 4316"/>
                  <a:gd name="T40" fmla="*/ 138 w 174"/>
                  <a:gd name="T41" fmla="*/ 3219 h 4316"/>
                  <a:gd name="T42" fmla="*/ 168 w 174"/>
                  <a:gd name="T43" fmla="*/ 2638 h 4316"/>
                  <a:gd name="T44" fmla="*/ 174 w 174"/>
                  <a:gd name="T45" fmla="*/ 2056 h 4316"/>
                  <a:gd name="T46" fmla="*/ 168 w 174"/>
                  <a:gd name="T47" fmla="*/ 1768 h 4316"/>
                  <a:gd name="T48" fmla="*/ 162 w 174"/>
                  <a:gd name="T49" fmla="*/ 1487 h 4316"/>
                  <a:gd name="T50" fmla="*/ 144 w 174"/>
                  <a:gd name="T51" fmla="*/ 1211 h 4316"/>
                  <a:gd name="T52" fmla="*/ 132 w 174"/>
                  <a:gd name="T53" fmla="*/ 941 h 4316"/>
                  <a:gd name="T54" fmla="*/ 108 w 174"/>
                  <a:gd name="T55" fmla="*/ 689 h 4316"/>
                  <a:gd name="T56" fmla="*/ 84 w 174"/>
                  <a:gd name="T57" fmla="*/ 444 h 4316"/>
                  <a:gd name="T58" fmla="*/ 54 w 174"/>
                  <a:gd name="T59" fmla="*/ 216 h 4316"/>
                  <a:gd name="T60" fmla="*/ 24 w 174"/>
                  <a:gd name="T61" fmla="*/ 0 h 4316"/>
                  <a:gd name="T62" fmla="*/ 24 w 174"/>
                  <a:gd name="T63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4316">
                    <a:moveTo>
                      <a:pt x="24" y="0"/>
                    </a:moveTo>
                    <a:lnTo>
                      <a:pt x="12" y="0"/>
                    </a:lnTo>
                    <a:lnTo>
                      <a:pt x="42" y="216"/>
                    </a:lnTo>
                    <a:lnTo>
                      <a:pt x="72" y="444"/>
                    </a:lnTo>
                    <a:lnTo>
                      <a:pt x="96" y="689"/>
                    </a:lnTo>
                    <a:lnTo>
                      <a:pt x="120" y="947"/>
                    </a:lnTo>
                    <a:lnTo>
                      <a:pt x="132" y="1211"/>
                    </a:lnTo>
                    <a:lnTo>
                      <a:pt x="150" y="1487"/>
                    </a:lnTo>
                    <a:lnTo>
                      <a:pt x="156" y="1768"/>
                    </a:lnTo>
                    <a:lnTo>
                      <a:pt x="162" y="2062"/>
                    </a:lnTo>
                    <a:lnTo>
                      <a:pt x="156" y="2644"/>
                    </a:lnTo>
                    <a:lnTo>
                      <a:pt x="126" y="3225"/>
                    </a:lnTo>
                    <a:lnTo>
                      <a:pt x="108" y="3507"/>
                    </a:lnTo>
                    <a:lnTo>
                      <a:pt x="78" y="3788"/>
                    </a:lnTo>
                    <a:lnTo>
                      <a:pt x="42" y="4058"/>
                    </a:lnTo>
                    <a:lnTo>
                      <a:pt x="0" y="4316"/>
                    </a:lnTo>
                    <a:lnTo>
                      <a:pt x="12" y="4316"/>
                    </a:lnTo>
                    <a:lnTo>
                      <a:pt x="54" y="4058"/>
                    </a:lnTo>
                    <a:lnTo>
                      <a:pt x="90" y="3782"/>
                    </a:lnTo>
                    <a:lnTo>
                      <a:pt x="120" y="3507"/>
                    </a:lnTo>
                    <a:lnTo>
                      <a:pt x="138" y="3219"/>
                    </a:lnTo>
                    <a:lnTo>
                      <a:pt x="168" y="2638"/>
                    </a:lnTo>
                    <a:lnTo>
                      <a:pt x="174" y="2056"/>
                    </a:lnTo>
                    <a:lnTo>
                      <a:pt x="168" y="1768"/>
                    </a:lnTo>
                    <a:lnTo>
                      <a:pt x="162" y="1487"/>
                    </a:lnTo>
                    <a:lnTo>
                      <a:pt x="144" y="1211"/>
                    </a:lnTo>
                    <a:lnTo>
                      <a:pt x="132" y="941"/>
                    </a:lnTo>
                    <a:lnTo>
                      <a:pt x="108" y="689"/>
                    </a:lnTo>
                    <a:lnTo>
                      <a:pt x="84" y="444"/>
                    </a:lnTo>
                    <a:lnTo>
                      <a:pt x="54" y="216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5" name="Freeform 9"/>
              <p:cNvSpPr/>
              <p:nvPr userDrawn="1"/>
            </p:nvSpPr>
            <p:spPr bwMode="hidden">
              <a:xfrm>
                <a:off x="3358" y="0"/>
                <a:ext cx="337" cy="4316"/>
              </a:xfrm>
              <a:custGeom>
                <a:avLst/>
                <a:gdLst>
                  <a:gd name="T0" fmla="*/ 329 w 335"/>
                  <a:gd name="T1" fmla="*/ 2014 h 4316"/>
                  <a:gd name="T2" fmla="*/ 317 w 335"/>
                  <a:gd name="T3" fmla="*/ 1726 h 4316"/>
                  <a:gd name="T4" fmla="*/ 293 w 335"/>
                  <a:gd name="T5" fmla="*/ 1445 h 4316"/>
                  <a:gd name="T6" fmla="*/ 263 w 335"/>
                  <a:gd name="T7" fmla="*/ 1175 h 4316"/>
                  <a:gd name="T8" fmla="*/ 228 w 335"/>
                  <a:gd name="T9" fmla="*/ 917 h 4316"/>
                  <a:gd name="T10" fmla="*/ 186 w 335"/>
                  <a:gd name="T11" fmla="*/ 665 h 4316"/>
                  <a:gd name="T12" fmla="*/ 132 w 335"/>
                  <a:gd name="T13" fmla="*/ 432 h 4316"/>
                  <a:gd name="T14" fmla="*/ 78 w 335"/>
                  <a:gd name="T15" fmla="*/ 204 h 4316"/>
                  <a:gd name="T16" fmla="*/ 12 w 335"/>
                  <a:gd name="T17" fmla="*/ 0 h 4316"/>
                  <a:gd name="T18" fmla="*/ 0 w 335"/>
                  <a:gd name="T19" fmla="*/ 0 h 4316"/>
                  <a:gd name="T20" fmla="*/ 66 w 335"/>
                  <a:gd name="T21" fmla="*/ 204 h 4316"/>
                  <a:gd name="T22" fmla="*/ 120 w 335"/>
                  <a:gd name="T23" fmla="*/ 432 h 4316"/>
                  <a:gd name="T24" fmla="*/ 174 w 335"/>
                  <a:gd name="T25" fmla="*/ 665 h 4316"/>
                  <a:gd name="T26" fmla="*/ 216 w 335"/>
                  <a:gd name="T27" fmla="*/ 917 h 4316"/>
                  <a:gd name="T28" fmla="*/ 251 w 335"/>
                  <a:gd name="T29" fmla="*/ 1175 h 4316"/>
                  <a:gd name="T30" fmla="*/ 281 w 335"/>
                  <a:gd name="T31" fmla="*/ 1445 h 4316"/>
                  <a:gd name="T32" fmla="*/ 305 w 335"/>
                  <a:gd name="T33" fmla="*/ 1726 h 4316"/>
                  <a:gd name="T34" fmla="*/ 317 w 335"/>
                  <a:gd name="T35" fmla="*/ 2014 h 4316"/>
                  <a:gd name="T36" fmla="*/ 323 w 335"/>
                  <a:gd name="T37" fmla="*/ 2314 h 4316"/>
                  <a:gd name="T38" fmla="*/ 317 w 335"/>
                  <a:gd name="T39" fmla="*/ 2608 h 4316"/>
                  <a:gd name="T40" fmla="*/ 305 w 335"/>
                  <a:gd name="T41" fmla="*/ 2907 h 4316"/>
                  <a:gd name="T42" fmla="*/ 281 w 335"/>
                  <a:gd name="T43" fmla="*/ 3201 h 4316"/>
                  <a:gd name="T44" fmla="*/ 257 w 335"/>
                  <a:gd name="T45" fmla="*/ 3489 h 4316"/>
                  <a:gd name="T46" fmla="*/ 216 w 335"/>
                  <a:gd name="T47" fmla="*/ 3777 h 4316"/>
                  <a:gd name="T48" fmla="*/ 174 w 335"/>
                  <a:gd name="T49" fmla="*/ 4052 h 4316"/>
                  <a:gd name="T50" fmla="*/ 120 w 335"/>
                  <a:gd name="T51" fmla="*/ 4316 h 4316"/>
                  <a:gd name="T52" fmla="*/ 132 w 335"/>
                  <a:gd name="T53" fmla="*/ 4316 h 4316"/>
                  <a:gd name="T54" fmla="*/ 186 w 335"/>
                  <a:gd name="T55" fmla="*/ 4052 h 4316"/>
                  <a:gd name="T56" fmla="*/ 228 w 335"/>
                  <a:gd name="T57" fmla="*/ 3777 h 4316"/>
                  <a:gd name="T58" fmla="*/ 269 w 335"/>
                  <a:gd name="T59" fmla="*/ 3489 h 4316"/>
                  <a:gd name="T60" fmla="*/ 293 w 335"/>
                  <a:gd name="T61" fmla="*/ 3201 h 4316"/>
                  <a:gd name="T62" fmla="*/ 317 w 335"/>
                  <a:gd name="T63" fmla="*/ 2907 h 4316"/>
                  <a:gd name="T64" fmla="*/ 329 w 335"/>
                  <a:gd name="T65" fmla="*/ 2608 h 4316"/>
                  <a:gd name="T66" fmla="*/ 335 w 335"/>
                  <a:gd name="T67" fmla="*/ 2314 h 4316"/>
                  <a:gd name="T68" fmla="*/ 329 w 335"/>
                  <a:gd name="T69" fmla="*/ 2014 h 4316"/>
                  <a:gd name="T70" fmla="*/ 329 w 335"/>
                  <a:gd name="T71" fmla="*/ 201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5" h="4316">
                    <a:moveTo>
                      <a:pt x="329" y="2014"/>
                    </a:moveTo>
                    <a:lnTo>
                      <a:pt x="317" y="1726"/>
                    </a:lnTo>
                    <a:lnTo>
                      <a:pt x="293" y="1445"/>
                    </a:lnTo>
                    <a:lnTo>
                      <a:pt x="263" y="1175"/>
                    </a:lnTo>
                    <a:lnTo>
                      <a:pt x="228" y="917"/>
                    </a:lnTo>
                    <a:lnTo>
                      <a:pt x="186" y="665"/>
                    </a:lnTo>
                    <a:lnTo>
                      <a:pt x="132" y="432"/>
                    </a:lnTo>
                    <a:lnTo>
                      <a:pt x="78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66" y="204"/>
                    </a:lnTo>
                    <a:lnTo>
                      <a:pt x="120" y="432"/>
                    </a:lnTo>
                    <a:lnTo>
                      <a:pt x="174" y="665"/>
                    </a:lnTo>
                    <a:lnTo>
                      <a:pt x="216" y="917"/>
                    </a:lnTo>
                    <a:lnTo>
                      <a:pt x="251" y="1175"/>
                    </a:lnTo>
                    <a:lnTo>
                      <a:pt x="281" y="1445"/>
                    </a:lnTo>
                    <a:lnTo>
                      <a:pt x="305" y="1726"/>
                    </a:lnTo>
                    <a:lnTo>
                      <a:pt x="317" y="2014"/>
                    </a:lnTo>
                    <a:lnTo>
                      <a:pt x="323" y="2314"/>
                    </a:lnTo>
                    <a:lnTo>
                      <a:pt x="317" y="2608"/>
                    </a:lnTo>
                    <a:lnTo>
                      <a:pt x="305" y="2907"/>
                    </a:lnTo>
                    <a:lnTo>
                      <a:pt x="281" y="3201"/>
                    </a:lnTo>
                    <a:lnTo>
                      <a:pt x="257" y="3489"/>
                    </a:lnTo>
                    <a:lnTo>
                      <a:pt x="216" y="3777"/>
                    </a:lnTo>
                    <a:lnTo>
                      <a:pt x="174" y="4052"/>
                    </a:lnTo>
                    <a:lnTo>
                      <a:pt x="120" y="4316"/>
                    </a:lnTo>
                    <a:lnTo>
                      <a:pt x="132" y="4316"/>
                    </a:lnTo>
                    <a:lnTo>
                      <a:pt x="186" y="4052"/>
                    </a:lnTo>
                    <a:lnTo>
                      <a:pt x="228" y="3777"/>
                    </a:lnTo>
                    <a:lnTo>
                      <a:pt x="269" y="3489"/>
                    </a:lnTo>
                    <a:lnTo>
                      <a:pt x="293" y="3201"/>
                    </a:lnTo>
                    <a:lnTo>
                      <a:pt x="317" y="2907"/>
                    </a:lnTo>
                    <a:lnTo>
                      <a:pt x="329" y="2608"/>
                    </a:lnTo>
                    <a:lnTo>
                      <a:pt x="335" y="2314"/>
                    </a:lnTo>
                    <a:lnTo>
                      <a:pt x="329" y="2014"/>
                    </a:lnTo>
                    <a:lnTo>
                      <a:pt x="329" y="201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6" name="Freeform 10"/>
              <p:cNvSpPr/>
              <p:nvPr userDrawn="1"/>
            </p:nvSpPr>
            <p:spPr bwMode="hidden">
              <a:xfrm>
                <a:off x="3676" y="0"/>
                <a:ext cx="427" cy="4316"/>
              </a:xfrm>
              <a:custGeom>
                <a:avLst/>
                <a:gdLst>
                  <a:gd name="T0" fmla="*/ 413 w 425"/>
                  <a:gd name="T1" fmla="*/ 1924 h 4316"/>
                  <a:gd name="T2" fmla="*/ 395 w 425"/>
                  <a:gd name="T3" fmla="*/ 1690 h 4316"/>
                  <a:gd name="T4" fmla="*/ 365 w 425"/>
                  <a:gd name="T5" fmla="*/ 1457 h 4316"/>
                  <a:gd name="T6" fmla="*/ 329 w 425"/>
                  <a:gd name="T7" fmla="*/ 1229 h 4316"/>
                  <a:gd name="T8" fmla="*/ 281 w 425"/>
                  <a:gd name="T9" fmla="*/ 1001 h 4316"/>
                  <a:gd name="T10" fmla="*/ 227 w 425"/>
                  <a:gd name="T11" fmla="*/ 761 h 4316"/>
                  <a:gd name="T12" fmla="*/ 162 w 425"/>
                  <a:gd name="T13" fmla="*/ 522 h 4316"/>
                  <a:gd name="T14" fmla="*/ 90 w 425"/>
                  <a:gd name="T15" fmla="*/ 270 h 4316"/>
                  <a:gd name="T16" fmla="*/ 12 w 425"/>
                  <a:gd name="T17" fmla="*/ 0 h 4316"/>
                  <a:gd name="T18" fmla="*/ 0 w 425"/>
                  <a:gd name="T19" fmla="*/ 0 h 4316"/>
                  <a:gd name="T20" fmla="*/ 84 w 425"/>
                  <a:gd name="T21" fmla="*/ 270 h 4316"/>
                  <a:gd name="T22" fmla="*/ 156 w 425"/>
                  <a:gd name="T23" fmla="*/ 522 h 4316"/>
                  <a:gd name="T24" fmla="*/ 216 w 425"/>
                  <a:gd name="T25" fmla="*/ 767 h 4316"/>
                  <a:gd name="T26" fmla="*/ 275 w 425"/>
                  <a:gd name="T27" fmla="*/ 1001 h 4316"/>
                  <a:gd name="T28" fmla="*/ 317 w 425"/>
                  <a:gd name="T29" fmla="*/ 1235 h 4316"/>
                  <a:gd name="T30" fmla="*/ 353 w 425"/>
                  <a:gd name="T31" fmla="*/ 1463 h 4316"/>
                  <a:gd name="T32" fmla="*/ 383 w 425"/>
                  <a:gd name="T33" fmla="*/ 1690 h 4316"/>
                  <a:gd name="T34" fmla="*/ 401 w 425"/>
                  <a:gd name="T35" fmla="*/ 1924 h 4316"/>
                  <a:gd name="T36" fmla="*/ 413 w 425"/>
                  <a:gd name="T37" fmla="*/ 2188 h 4316"/>
                  <a:gd name="T38" fmla="*/ 407 w 425"/>
                  <a:gd name="T39" fmla="*/ 2458 h 4316"/>
                  <a:gd name="T40" fmla="*/ 395 w 425"/>
                  <a:gd name="T41" fmla="*/ 2733 h 4316"/>
                  <a:gd name="T42" fmla="*/ 365 w 425"/>
                  <a:gd name="T43" fmla="*/ 3021 h 4316"/>
                  <a:gd name="T44" fmla="*/ 329 w 425"/>
                  <a:gd name="T45" fmla="*/ 3321 h 4316"/>
                  <a:gd name="T46" fmla="*/ 275 w 425"/>
                  <a:gd name="T47" fmla="*/ 3639 h 4316"/>
                  <a:gd name="T48" fmla="*/ 204 w 425"/>
                  <a:gd name="T49" fmla="*/ 3968 h 4316"/>
                  <a:gd name="T50" fmla="*/ 126 w 425"/>
                  <a:gd name="T51" fmla="*/ 4316 h 4316"/>
                  <a:gd name="T52" fmla="*/ 138 w 425"/>
                  <a:gd name="T53" fmla="*/ 4316 h 4316"/>
                  <a:gd name="T54" fmla="*/ 216 w 425"/>
                  <a:gd name="T55" fmla="*/ 3968 h 4316"/>
                  <a:gd name="T56" fmla="*/ 287 w 425"/>
                  <a:gd name="T57" fmla="*/ 3639 h 4316"/>
                  <a:gd name="T58" fmla="*/ 341 w 425"/>
                  <a:gd name="T59" fmla="*/ 3321 h 4316"/>
                  <a:gd name="T60" fmla="*/ 377 w 425"/>
                  <a:gd name="T61" fmla="*/ 3021 h 4316"/>
                  <a:gd name="T62" fmla="*/ 407 w 425"/>
                  <a:gd name="T63" fmla="*/ 2733 h 4316"/>
                  <a:gd name="T64" fmla="*/ 419 w 425"/>
                  <a:gd name="T65" fmla="*/ 2458 h 4316"/>
                  <a:gd name="T66" fmla="*/ 425 w 425"/>
                  <a:gd name="T67" fmla="*/ 2188 h 4316"/>
                  <a:gd name="T68" fmla="*/ 413 w 425"/>
                  <a:gd name="T69" fmla="*/ 1924 h 4316"/>
                  <a:gd name="T70" fmla="*/ 413 w 425"/>
                  <a:gd name="T71" fmla="*/ 1924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5" h="4316">
                    <a:moveTo>
                      <a:pt x="413" y="1924"/>
                    </a:moveTo>
                    <a:lnTo>
                      <a:pt x="395" y="1690"/>
                    </a:lnTo>
                    <a:lnTo>
                      <a:pt x="365" y="1457"/>
                    </a:lnTo>
                    <a:lnTo>
                      <a:pt x="329" y="1229"/>
                    </a:lnTo>
                    <a:lnTo>
                      <a:pt x="281" y="1001"/>
                    </a:lnTo>
                    <a:lnTo>
                      <a:pt x="227" y="761"/>
                    </a:lnTo>
                    <a:lnTo>
                      <a:pt x="162" y="522"/>
                    </a:lnTo>
                    <a:lnTo>
                      <a:pt x="90" y="27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84" y="270"/>
                    </a:lnTo>
                    <a:lnTo>
                      <a:pt x="156" y="522"/>
                    </a:lnTo>
                    <a:lnTo>
                      <a:pt x="216" y="767"/>
                    </a:lnTo>
                    <a:lnTo>
                      <a:pt x="275" y="1001"/>
                    </a:lnTo>
                    <a:lnTo>
                      <a:pt x="317" y="1235"/>
                    </a:lnTo>
                    <a:lnTo>
                      <a:pt x="353" y="1463"/>
                    </a:lnTo>
                    <a:lnTo>
                      <a:pt x="383" y="1690"/>
                    </a:lnTo>
                    <a:lnTo>
                      <a:pt x="401" y="1924"/>
                    </a:lnTo>
                    <a:lnTo>
                      <a:pt x="413" y="2188"/>
                    </a:lnTo>
                    <a:lnTo>
                      <a:pt x="407" y="2458"/>
                    </a:lnTo>
                    <a:lnTo>
                      <a:pt x="395" y="2733"/>
                    </a:lnTo>
                    <a:lnTo>
                      <a:pt x="365" y="3021"/>
                    </a:lnTo>
                    <a:lnTo>
                      <a:pt x="329" y="3321"/>
                    </a:lnTo>
                    <a:lnTo>
                      <a:pt x="275" y="3639"/>
                    </a:lnTo>
                    <a:lnTo>
                      <a:pt x="204" y="3968"/>
                    </a:lnTo>
                    <a:lnTo>
                      <a:pt x="126" y="4316"/>
                    </a:lnTo>
                    <a:lnTo>
                      <a:pt x="138" y="4316"/>
                    </a:lnTo>
                    <a:lnTo>
                      <a:pt x="216" y="3968"/>
                    </a:lnTo>
                    <a:lnTo>
                      <a:pt x="287" y="3639"/>
                    </a:lnTo>
                    <a:lnTo>
                      <a:pt x="341" y="3321"/>
                    </a:lnTo>
                    <a:lnTo>
                      <a:pt x="377" y="3021"/>
                    </a:lnTo>
                    <a:lnTo>
                      <a:pt x="407" y="2733"/>
                    </a:lnTo>
                    <a:lnTo>
                      <a:pt x="419" y="2458"/>
                    </a:lnTo>
                    <a:lnTo>
                      <a:pt x="425" y="2188"/>
                    </a:lnTo>
                    <a:lnTo>
                      <a:pt x="413" y="1924"/>
                    </a:lnTo>
                    <a:lnTo>
                      <a:pt x="413" y="1924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7" name="Freeform 11"/>
              <p:cNvSpPr/>
              <p:nvPr userDrawn="1"/>
            </p:nvSpPr>
            <p:spPr bwMode="hidden">
              <a:xfrm>
                <a:off x="3946" y="0"/>
                <a:ext cx="558" cy="4316"/>
              </a:xfrm>
              <a:custGeom>
                <a:avLst/>
                <a:gdLst>
                  <a:gd name="T0" fmla="*/ 556 w 556"/>
                  <a:gd name="T1" fmla="*/ 2020 h 4316"/>
                  <a:gd name="T2" fmla="*/ 538 w 556"/>
                  <a:gd name="T3" fmla="*/ 1732 h 4316"/>
                  <a:gd name="T4" fmla="*/ 503 w 556"/>
                  <a:gd name="T5" fmla="*/ 1445 h 4316"/>
                  <a:gd name="T6" fmla="*/ 455 w 556"/>
                  <a:gd name="T7" fmla="*/ 1175 h 4316"/>
                  <a:gd name="T8" fmla="*/ 395 w 556"/>
                  <a:gd name="T9" fmla="*/ 911 h 4316"/>
                  <a:gd name="T10" fmla="*/ 317 w 556"/>
                  <a:gd name="T11" fmla="*/ 659 h 4316"/>
                  <a:gd name="T12" fmla="*/ 228 w 556"/>
                  <a:gd name="T13" fmla="*/ 426 h 4316"/>
                  <a:gd name="T14" fmla="*/ 126 w 556"/>
                  <a:gd name="T15" fmla="*/ 204 h 4316"/>
                  <a:gd name="T16" fmla="*/ 12 w 556"/>
                  <a:gd name="T17" fmla="*/ 0 h 4316"/>
                  <a:gd name="T18" fmla="*/ 0 w 556"/>
                  <a:gd name="T19" fmla="*/ 0 h 4316"/>
                  <a:gd name="T20" fmla="*/ 114 w 556"/>
                  <a:gd name="T21" fmla="*/ 204 h 4316"/>
                  <a:gd name="T22" fmla="*/ 216 w 556"/>
                  <a:gd name="T23" fmla="*/ 426 h 4316"/>
                  <a:gd name="T24" fmla="*/ 305 w 556"/>
                  <a:gd name="T25" fmla="*/ 659 h 4316"/>
                  <a:gd name="T26" fmla="*/ 383 w 556"/>
                  <a:gd name="T27" fmla="*/ 911 h 4316"/>
                  <a:gd name="T28" fmla="*/ 443 w 556"/>
                  <a:gd name="T29" fmla="*/ 1175 h 4316"/>
                  <a:gd name="T30" fmla="*/ 491 w 556"/>
                  <a:gd name="T31" fmla="*/ 1445 h 4316"/>
                  <a:gd name="T32" fmla="*/ 526 w 556"/>
                  <a:gd name="T33" fmla="*/ 1732 h 4316"/>
                  <a:gd name="T34" fmla="*/ 544 w 556"/>
                  <a:gd name="T35" fmla="*/ 2020 h 4316"/>
                  <a:gd name="T36" fmla="*/ 544 w 556"/>
                  <a:gd name="T37" fmla="*/ 2326 h 4316"/>
                  <a:gd name="T38" fmla="*/ 532 w 556"/>
                  <a:gd name="T39" fmla="*/ 2632 h 4316"/>
                  <a:gd name="T40" fmla="*/ 503 w 556"/>
                  <a:gd name="T41" fmla="*/ 2931 h 4316"/>
                  <a:gd name="T42" fmla="*/ 455 w 556"/>
                  <a:gd name="T43" fmla="*/ 3225 h 4316"/>
                  <a:gd name="T44" fmla="*/ 389 w 556"/>
                  <a:gd name="T45" fmla="*/ 3513 h 4316"/>
                  <a:gd name="T46" fmla="*/ 311 w 556"/>
                  <a:gd name="T47" fmla="*/ 3788 h 4316"/>
                  <a:gd name="T48" fmla="*/ 216 w 556"/>
                  <a:gd name="T49" fmla="*/ 4058 h 4316"/>
                  <a:gd name="T50" fmla="*/ 102 w 556"/>
                  <a:gd name="T51" fmla="*/ 4316 h 4316"/>
                  <a:gd name="T52" fmla="*/ 114 w 556"/>
                  <a:gd name="T53" fmla="*/ 4316 h 4316"/>
                  <a:gd name="T54" fmla="*/ 228 w 556"/>
                  <a:gd name="T55" fmla="*/ 4058 h 4316"/>
                  <a:gd name="T56" fmla="*/ 323 w 556"/>
                  <a:gd name="T57" fmla="*/ 3788 h 4316"/>
                  <a:gd name="T58" fmla="*/ 401 w 556"/>
                  <a:gd name="T59" fmla="*/ 3513 h 4316"/>
                  <a:gd name="T60" fmla="*/ 467 w 556"/>
                  <a:gd name="T61" fmla="*/ 3225 h 4316"/>
                  <a:gd name="T62" fmla="*/ 515 w 556"/>
                  <a:gd name="T63" fmla="*/ 2931 h 4316"/>
                  <a:gd name="T64" fmla="*/ 544 w 556"/>
                  <a:gd name="T65" fmla="*/ 2632 h 4316"/>
                  <a:gd name="T66" fmla="*/ 556 w 556"/>
                  <a:gd name="T67" fmla="*/ 2326 h 4316"/>
                  <a:gd name="T68" fmla="*/ 556 w 556"/>
                  <a:gd name="T69" fmla="*/ 2020 h 4316"/>
                  <a:gd name="T70" fmla="*/ 556 w 556"/>
                  <a:gd name="T71" fmla="*/ 202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6" h="4316">
                    <a:moveTo>
                      <a:pt x="556" y="2020"/>
                    </a:moveTo>
                    <a:lnTo>
                      <a:pt x="538" y="1732"/>
                    </a:lnTo>
                    <a:lnTo>
                      <a:pt x="503" y="1445"/>
                    </a:lnTo>
                    <a:lnTo>
                      <a:pt x="455" y="1175"/>
                    </a:lnTo>
                    <a:lnTo>
                      <a:pt x="395" y="911"/>
                    </a:lnTo>
                    <a:lnTo>
                      <a:pt x="317" y="659"/>
                    </a:lnTo>
                    <a:lnTo>
                      <a:pt x="228" y="426"/>
                    </a:lnTo>
                    <a:lnTo>
                      <a:pt x="126" y="204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14" y="204"/>
                    </a:lnTo>
                    <a:lnTo>
                      <a:pt x="216" y="426"/>
                    </a:lnTo>
                    <a:lnTo>
                      <a:pt x="305" y="659"/>
                    </a:lnTo>
                    <a:lnTo>
                      <a:pt x="383" y="911"/>
                    </a:lnTo>
                    <a:lnTo>
                      <a:pt x="443" y="1175"/>
                    </a:lnTo>
                    <a:lnTo>
                      <a:pt x="491" y="1445"/>
                    </a:lnTo>
                    <a:lnTo>
                      <a:pt x="526" y="1732"/>
                    </a:lnTo>
                    <a:lnTo>
                      <a:pt x="544" y="2020"/>
                    </a:lnTo>
                    <a:lnTo>
                      <a:pt x="544" y="2326"/>
                    </a:lnTo>
                    <a:lnTo>
                      <a:pt x="532" y="2632"/>
                    </a:lnTo>
                    <a:lnTo>
                      <a:pt x="503" y="2931"/>
                    </a:lnTo>
                    <a:lnTo>
                      <a:pt x="455" y="3225"/>
                    </a:lnTo>
                    <a:lnTo>
                      <a:pt x="389" y="3513"/>
                    </a:lnTo>
                    <a:lnTo>
                      <a:pt x="311" y="3788"/>
                    </a:lnTo>
                    <a:lnTo>
                      <a:pt x="216" y="4058"/>
                    </a:lnTo>
                    <a:lnTo>
                      <a:pt x="102" y="4316"/>
                    </a:lnTo>
                    <a:lnTo>
                      <a:pt x="114" y="4316"/>
                    </a:lnTo>
                    <a:lnTo>
                      <a:pt x="228" y="4058"/>
                    </a:lnTo>
                    <a:lnTo>
                      <a:pt x="323" y="3788"/>
                    </a:lnTo>
                    <a:lnTo>
                      <a:pt x="401" y="3513"/>
                    </a:lnTo>
                    <a:lnTo>
                      <a:pt x="467" y="3225"/>
                    </a:lnTo>
                    <a:lnTo>
                      <a:pt x="515" y="2931"/>
                    </a:lnTo>
                    <a:lnTo>
                      <a:pt x="544" y="2632"/>
                    </a:lnTo>
                    <a:lnTo>
                      <a:pt x="556" y="2326"/>
                    </a:lnTo>
                    <a:lnTo>
                      <a:pt x="556" y="2020"/>
                    </a:lnTo>
                    <a:lnTo>
                      <a:pt x="556" y="202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8" name="Freeform 12"/>
              <p:cNvSpPr/>
              <p:nvPr userDrawn="1"/>
            </p:nvSpPr>
            <p:spPr bwMode="hidden">
              <a:xfrm>
                <a:off x="4246" y="0"/>
                <a:ext cx="690" cy="4316"/>
              </a:xfrm>
              <a:custGeom>
                <a:avLst/>
                <a:gdLst>
                  <a:gd name="T0" fmla="*/ 688 w 688"/>
                  <a:gd name="T1" fmla="*/ 2086 h 4316"/>
                  <a:gd name="T2" fmla="*/ 670 w 688"/>
                  <a:gd name="T3" fmla="*/ 1810 h 4316"/>
                  <a:gd name="T4" fmla="*/ 634 w 688"/>
                  <a:gd name="T5" fmla="*/ 1541 h 4316"/>
                  <a:gd name="T6" fmla="*/ 574 w 688"/>
                  <a:gd name="T7" fmla="*/ 1271 h 4316"/>
                  <a:gd name="T8" fmla="*/ 497 w 688"/>
                  <a:gd name="T9" fmla="*/ 1007 h 4316"/>
                  <a:gd name="T10" fmla="*/ 401 w 688"/>
                  <a:gd name="T11" fmla="*/ 749 h 4316"/>
                  <a:gd name="T12" fmla="*/ 293 w 688"/>
                  <a:gd name="T13" fmla="*/ 492 h 4316"/>
                  <a:gd name="T14" fmla="*/ 162 w 688"/>
                  <a:gd name="T15" fmla="*/ 240 h 4316"/>
                  <a:gd name="T16" fmla="*/ 12 w 688"/>
                  <a:gd name="T17" fmla="*/ 0 h 4316"/>
                  <a:gd name="T18" fmla="*/ 0 w 688"/>
                  <a:gd name="T19" fmla="*/ 0 h 4316"/>
                  <a:gd name="T20" fmla="*/ 150 w 688"/>
                  <a:gd name="T21" fmla="*/ 240 h 4316"/>
                  <a:gd name="T22" fmla="*/ 281 w 688"/>
                  <a:gd name="T23" fmla="*/ 492 h 4316"/>
                  <a:gd name="T24" fmla="*/ 389 w 688"/>
                  <a:gd name="T25" fmla="*/ 749 h 4316"/>
                  <a:gd name="T26" fmla="*/ 485 w 688"/>
                  <a:gd name="T27" fmla="*/ 1007 h 4316"/>
                  <a:gd name="T28" fmla="*/ 562 w 688"/>
                  <a:gd name="T29" fmla="*/ 1271 h 4316"/>
                  <a:gd name="T30" fmla="*/ 622 w 688"/>
                  <a:gd name="T31" fmla="*/ 1541 h 4316"/>
                  <a:gd name="T32" fmla="*/ 658 w 688"/>
                  <a:gd name="T33" fmla="*/ 1810 h 4316"/>
                  <a:gd name="T34" fmla="*/ 676 w 688"/>
                  <a:gd name="T35" fmla="*/ 2086 h 4316"/>
                  <a:gd name="T36" fmla="*/ 676 w 688"/>
                  <a:gd name="T37" fmla="*/ 2368 h 4316"/>
                  <a:gd name="T38" fmla="*/ 658 w 688"/>
                  <a:gd name="T39" fmla="*/ 2650 h 4316"/>
                  <a:gd name="T40" fmla="*/ 616 w 688"/>
                  <a:gd name="T41" fmla="*/ 2931 h 4316"/>
                  <a:gd name="T42" fmla="*/ 556 w 688"/>
                  <a:gd name="T43" fmla="*/ 3213 h 4316"/>
                  <a:gd name="T44" fmla="*/ 473 w 688"/>
                  <a:gd name="T45" fmla="*/ 3495 h 4316"/>
                  <a:gd name="T46" fmla="*/ 371 w 688"/>
                  <a:gd name="T47" fmla="*/ 3777 h 4316"/>
                  <a:gd name="T48" fmla="*/ 251 w 688"/>
                  <a:gd name="T49" fmla="*/ 4046 h 4316"/>
                  <a:gd name="T50" fmla="*/ 114 w 688"/>
                  <a:gd name="T51" fmla="*/ 4316 h 4316"/>
                  <a:gd name="T52" fmla="*/ 126 w 688"/>
                  <a:gd name="T53" fmla="*/ 4316 h 4316"/>
                  <a:gd name="T54" fmla="*/ 263 w 688"/>
                  <a:gd name="T55" fmla="*/ 4046 h 4316"/>
                  <a:gd name="T56" fmla="*/ 383 w 688"/>
                  <a:gd name="T57" fmla="*/ 3777 h 4316"/>
                  <a:gd name="T58" fmla="*/ 485 w 688"/>
                  <a:gd name="T59" fmla="*/ 3495 h 4316"/>
                  <a:gd name="T60" fmla="*/ 568 w 688"/>
                  <a:gd name="T61" fmla="*/ 3219 h 4316"/>
                  <a:gd name="T62" fmla="*/ 628 w 688"/>
                  <a:gd name="T63" fmla="*/ 2937 h 4316"/>
                  <a:gd name="T64" fmla="*/ 670 w 688"/>
                  <a:gd name="T65" fmla="*/ 2656 h 4316"/>
                  <a:gd name="T66" fmla="*/ 688 w 688"/>
                  <a:gd name="T67" fmla="*/ 2368 h 4316"/>
                  <a:gd name="T68" fmla="*/ 688 w 688"/>
                  <a:gd name="T69" fmla="*/ 2086 h 4316"/>
                  <a:gd name="T70" fmla="*/ 688 w 688"/>
                  <a:gd name="T71" fmla="*/ 208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8" h="4316">
                    <a:moveTo>
                      <a:pt x="688" y="2086"/>
                    </a:moveTo>
                    <a:lnTo>
                      <a:pt x="670" y="1810"/>
                    </a:lnTo>
                    <a:lnTo>
                      <a:pt x="634" y="1541"/>
                    </a:lnTo>
                    <a:lnTo>
                      <a:pt x="574" y="1271"/>
                    </a:lnTo>
                    <a:lnTo>
                      <a:pt x="497" y="1007"/>
                    </a:lnTo>
                    <a:lnTo>
                      <a:pt x="401" y="749"/>
                    </a:lnTo>
                    <a:lnTo>
                      <a:pt x="293" y="492"/>
                    </a:lnTo>
                    <a:lnTo>
                      <a:pt x="162" y="24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50" y="240"/>
                    </a:lnTo>
                    <a:lnTo>
                      <a:pt x="281" y="492"/>
                    </a:lnTo>
                    <a:lnTo>
                      <a:pt x="389" y="749"/>
                    </a:lnTo>
                    <a:lnTo>
                      <a:pt x="485" y="1007"/>
                    </a:lnTo>
                    <a:lnTo>
                      <a:pt x="562" y="1271"/>
                    </a:lnTo>
                    <a:lnTo>
                      <a:pt x="622" y="1541"/>
                    </a:lnTo>
                    <a:lnTo>
                      <a:pt x="658" y="1810"/>
                    </a:lnTo>
                    <a:lnTo>
                      <a:pt x="676" y="2086"/>
                    </a:lnTo>
                    <a:lnTo>
                      <a:pt x="676" y="2368"/>
                    </a:lnTo>
                    <a:lnTo>
                      <a:pt x="658" y="2650"/>
                    </a:lnTo>
                    <a:lnTo>
                      <a:pt x="616" y="2931"/>
                    </a:lnTo>
                    <a:lnTo>
                      <a:pt x="556" y="3213"/>
                    </a:lnTo>
                    <a:lnTo>
                      <a:pt x="473" y="3495"/>
                    </a:lnTo>
                    <a:lnTo>
                      <a:pt x="371" y="3777"/>
                    </a:lnTo>
                    <a:lnTo>
                      <a:pt x="251" y="4046"/>
                    </a:lnTo>
                    <a:lnTo>
                      <a:pt x="114" y="4316"/>
                    </a:lnTo>
                    <a:lnTo>
                      <a:pt x="126" y="4316"/>
                    </a:lnTo>
                    <a:lnTo>
                      <a:pt x="263" y="4046"/>
                    </a:lnTo>
                    <a:lnTo>
                      <a:pt x="383" y="3777"/>
                    </a:lnTo>
                    <a:lnTo>
                      <a:pt x="485" y="3495"/>
                    </a:lnTo>
                    <a:lnTo>
                      <a:pt x="568" y="3219"/>
                    </a:lnTo>
                    <a:lnTo>
                      <a:pt x="628" y="2937"/>
                    </a:lnTo>
                    <a:lnTo>
                      <a:pt x="670" y="2656"/>
                    </a:lnTo>
                    <a:lnTo>
                      <a:pt x="688" y="2368"/>
                    </a:lnTo>
                    <a:lnTo>
                      <a:pt x="688" y="2086"/>
                    </a:lnTo>
                    <a:lnTo>
                      <a:pt x="688" y="208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09" name="Freeform 13"/>
              <p:cNvSpPr/>
              <p:nvPr userDrawn="1"/>
            </p:nvSpPr>
            <p:spPr bwMode="hidden">
              <a:xfrm>
                <a:off x="4522" y="0"/>
                <a:ext cx="864" cy="4316"/>
              </a:xfrm>
              <a:custGeom>
                <a:avLst/>
                <a:gdLst>
                  <a:gd name="T0" fmla="*/ 855 w 861"/>
                  <a:gd name="T1" fmla="*/ 2128 h 4316"/>
                  <a:gd name="T2" fmla="*/ 831 w 861"/>
                  <a:gd name="T3" fmla="*/ 1834 h 4316"/>
                  <a:gd name="T4" fmla="*/ 808 w 861"/>
                  <a:gd name="T5" fmla="*/ 1684 h 4316"/>
                  <a:gd name="T6" fmla="*/ 784 w 861"/>
                  <a:gd name="T7" fmla="*/ 1541 h 4316"/>
                  <a:gd name="T8" fmla="*/ 748 w 861"/>
                  <a:gd name="T9" fmla="*/ 1397 h 4316"/>
                  <a:gd name="T10" fmla="*/ 712 w 861"/>
                  <a:gd name="T11" fmla="*/ 1253 h 4316"/>
                  <a:gd name="T12" fmla="*/ 664 w 861"/>
                  <a:gd name="T13" fmla="*/ 1115 h 4316"/>
                  <a:gd name="T14" fmla="*/ 610 w 861"/>
                  <a:gd name="T15" fmla="*/ 977 h 4316"/>
                  <a:gd name="T16" fmla="*/ 491 w 861"/>
                  <a:gd name="T17" fmla="*/ 719 h 4316"/>
                  <a:gd name="T18" fmla="*/ 353 w 861"/>
                  <a:gd name="T19" fmla="*/ 468 h 4316"/>
                  <a:gd name="T20" fmla="*/ 192 w 861"/>
                  <a:gd name="T21" fmla="*/ 228 h 4316"/>
                  <a:gd name="T22" fmla="*/ 12 w 861"/>
                  <a:gd name="T23" fmla="*/ 0 h 4316"/>
                  <a:gd name="T24" fmla="*/ 0 w 861"/>
                  <a:gd name="T25" fmla="*/ 0 h 4316"/>
                  <a:gd name="T26" fmla="*/ 180 w 861"/>
                  <a:gd name="T27" fmla="*/ 228 h 4316"/>
                  <a:gd name="T28" fmla="*/ 341 w 861"/>
                  <a:gd name="T29" fmla="*/ 468 h 4316"/>
                  <a:gd name="T30" fmla="*/ 479 w 861"/>
                  <a:gd name="T31" fmla="*/ 719 h 4316"/>
                  <a:gd name="T32" fmla="*/ 598 w 861"/>
                  <a:gd name="T33" fmla="*/ 983 h 4316"/>
                  <a:gd name="T34" fmla="*/ 652 w 861"/>
                  <a:gd name="T35" fmla="*/ 1121 h 4316"/>
                  <a:gd name="T36" fmla="*/ 700 w 861"/>
                  <a:gd name="T37" fmla="*/ 1259 h 4316"/>
                  <a:gd name="T38" fmla="*/ 736 w 861"/>
                  <a:gd name="T39" fmla="*/ 1403 h 4316"/>
                  <a:gd name="T40" fmla="*/ 772 w 861"/>
                  <a:gd name="T41" fmla="*/ 1547 h 4316"/>
                  <a:gd name="T42" fmla="*/ 802 w 861"/>
                  <a:gd name="T43" fmla="*/ 1690 h 4316"/>
                  <a:gd name="T44" fmla="*/ 819 w 861"/>
                  <a:gd name="T45" fmla="*/ 1834 h 4316"/>
                  <a:gd name="T46" fmla="*/ 837 w 861"/>
                  <a:gd name="T47" fmla="*/ 1984 h 4316"/>
                  <a:gd name="T48" fmla="*/ 843 w 861"/>
                  <a:gd name="T49" fmla="*/ 2128 h 4316"/>
                  <a:gd name="T50" fmla="*/ 849 w 861"/>
                  <a:gd name="T51" fmla="*/ 2278 h 4316"/>
                  <a:gd name="T52" fmla="*/ 843 w 861"/>
                  <a:gd name="T53" fmla="*/ 2428 h 4316"/>
                  <a:gd name="T54" fmla="*/ 831 w 861"/>
                  <a:gd name="T55" fmla="*/ 2572 h 4316"/>
                  <a:gd name="T56" fmla="*/ 819 w 861"/>
                  <a:gd name="T57" fmla="*/ 2721 h 4316"/>
                  <a:gd name="T58" fmla="*/ 796 w 861"/>
                  <a:gd name="T59" fmla="*/ 2865 h 4316"/>
                  <a:gd name="T60" fmla="*/ 766 w 861"/>
                  <a:gd name="T61" fmla="*/ 3015 h 4316"/>
                  <a:gd name="T62" fmla="*/ 724 w 861"/>
                  <a:gd name="T63" fmla="*/ 3159 h 4316"/>
                  <a:gd name="T64" fmla="*/ 682 w 861"/>
                  <a:gd name="T65" fmla="*/ 3303 h 4316"/>
                  <a:gd name="T66" fmla="*/ 586 w 861"/>
                  <a:gd name="T67" fmla="*/ 3567 h 4316"/>
                  <a:gd name="T68" fmla="*/ 473 w 861"/>
                  <a:gd name="T69" fmla="*/ 3824 h 4316"/>
                  <a:gd name="T70" fmla="*/ 335 w 861"/>
                  <a:gd name="T71" fmla="*/ 4076 h 4316"/>
                  <a:gd name="T72" fmla="*/ 180 w 861"/>
                  <a:gd name="T73" fmla="*/ 4316 h 4316"/>
                  <a:gd name="T74" fmla="*/ 192 w 861"/>
                  <a:gd name="T75" fmla="*/ 4316 h 4316"/>
                  <a:gd name="T76" fmla="*/ 347 w 861"/>
                  <a:gd name="T77" fmla="*/ 4076 h 4316"/>
                  <a:gd name="T78" fmla="*/ 485 w 861"/>
                  <a:gd name="T79" fmla="*/ 3824 h 4316"/>
                  <a:gd name="T80" fmla="*/ 598 w 861"/>
                  <a:gd name="T81" fmla="*/ 3573 h 4316"/>
                  <a:gd name="T82" fmla="*/ 694 w 861"/>
                  <a:gd name="T83" fmla="*/ 3309 h 4316"/>
                  <a:gd name="T84" fmla="*/ 736 w 861"/>
                  <a:gd name="T85" fmla="*/ 3165 h 4316"/>
                  <a:gd name="T86" fmla="*/ 778 w 861"/>
                  <a:gd name="T87" fmla="*/ 3021 h 4316"/>
                  <a:gd name="T88" fmla="*/ 808 w 861"/>
                  <a:gd name="T89" fmla="*/ 2871 h 4316"/>
                  <a:gd name="T90" fmla="*/ 831 w 861"/>
                  <a:gd name="T91" fmla="*/ 2727 h 4316"/>
                  <a:gd name="T92" fmla="*/ 843 w 861"/>
                  <a:gd name="T93" fmla="*/ 2578 h 4316"/>
                  <a:gd name="T94" fmla="*/ 855 w 861"/>
                  <a:gd name="T95" fmla="*/ 2428 h 4316"/>
                  <a:gd name="T96" fmla="*/ 861 w 861"/>
                  <a:gd name="T97" fmla="*/ 2278 h 4316"/>
                  <a:gd name="T98" fmla="*/ 855 w 861"/>
                  <a:gd name="T99" fmla="*/ 2128 h 4316"/>
                  <a:gd name="T100" fmla="*/ 855 w 861"/>
                  <a:gd name="T101" fmla="*/ 212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4316">
                    <a:moveTo>
                      <a:pt x="855" y="2128"/>
                    </a:moveTo>
                    <a:lnTo>
                      <a:pt x="831" y="1834"/>
                    </a:lnTo>
                    <a:lnTo>
                      <a:pt x="808" y="1684"/>
                    </a:lnTo>
                    <a:lnTo>
                      <a:pt x="784" y="1541"/>
                    </a:lnTo>
                    <a:lnTo>
                      <a:pt x="748" y="1397"/>
                    </a:lnTo>
                    <a:lnTo>
                      <a:pt x="712" y="1253"/>
                    </a:lnTo>
                    <a:lnTo>
                      <a:pt x="664" y="1115"/>
                    </a:lnTo>
                    <a:lnTo>
                      <a:pt x="610" y="977"/>
                    </a:lnTo>
                    <a:lnTo>
                      <a:pt x="491" y="719"/>
                    </a:lnTo>
                    <a:lnTo>
                      <a:pt x="353" y="468"/>
                    </a:lnTo>
                    <a:lnTo>
                      <a:pt x="192" y="228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80" y="228"/>
                    </a:lnTo>
                    <a:lnTo>
                      <a:pt x="341" y="468"/>
                    </a:lnTo>
                    <a:lnTo>
                      <a:pt x="479" y="719"/>
                    </a:lnTo>
                    <a:lnTo>
                      <a:pt x="598" y="983"/>
                    </a:lnTo>
                    <a:lnTo>
                      <a:pt x="652" y="1121"/>
                    </a:lnTo>
                    <a:lnTo>
                      <a:pt x="700" y="1259"/>
                    </a:lnTo>
                    <a:lnTo>
                      <a:pt x="736" y="1403"/>
                    </a:lnTo>
                    <a:lnTo>
                      <a:pt x="772" y="1547"/>
                    </a:lnTo>
                    <a:lnTo>
                      <a:pt x="802" y="1690"/>
                    </a:lnTo>
                    <a:lnTo>
                      <a:pt x="819" y="1834"/>
                    </a:lnTo>
                    <a:lnTo>
                      <a:pt x="837" y="1984"/>
                    </a:lnTo>
                    <a:lnTo>
                      <a:pt x="843" y="2128"/>
                    </a:lnTo>
                    <a:lnTo>
                      <a:pt x="849" y="2278"/>
                    </a:lnTo>
                    <a:lnTo>
                      <a:pt x="843" y="2428"/>
                    </a:lnTo>
                    <a:lnTo>
                      <a:pt x="831" y="2572"/>
                    </a:lnTo>
                    <a:lnTo>
                      <a:pt x="819" y="2721"/>
                    </a:lnTo>
                    <a:lnTo>
                      <a:pt x="796" y="2865"/>
                    </a:lnTo>
                    <a:lnTo>
                      <a:pt x="766" y="3015"/>
                    </a:lnTo>
                    <a:lnTo>
                      <a:pt x="724" y="3159"/>
                    </a:lnTo>
                    <a:lnTo>
                      <a:pt x="682" y="3303"/>
                    </a:lnTo>
                    <a:lnTo>
                      <a:pt x="586" y="3567"/>
                    </a:lnTo>
                    <a:lnTo>
                      <a:pt x="473" y="3824"/>
                    </a:lnTo>
                    <a:lnTo>
                      <a:pt x="335" y="4076"/>
                    </a:lnTo>
                    <a:lnTo>
                      <a:pt x="180" y="4316"/>
                    </a:lnTo>
                    <a:lnTo>
                      <a:pt x="192" y="4316"/>
                    </a:lnTo>
                    <a:lnTo>
                      <a:pt x="347" y="4076"/>
                    </a:lnTo>
                    <a:lnTo>
                      <a:pt x="485" y="3824"/>
                    </a:lnTo>
                    <a:lnTo>
                      <a:pt x="598" y="3573"/>
                    </a:lnTo>
                    <a:lnTo>
                      <a:pt x="694" y="3309"/>
                    </a:lnTo>
                    <a:lnTo>
                      <a:pt x="736" y="3165"/>
                    </a:lnTo>
                    <a:lnTo>
                      <a:pt x="778" y="3021"/>
                    </a:lnTo>
                    <a:lnTo>
                      <a:pt x="808" y="2871"/>
                    </a:lnTo>
                    <a:lnTo>
                      <a:pt x="831" y="2727"/>
                    </a:lnTo>
                    <a:lnTo>
                      <a:pt x="843" y="2578"/>
                    </a:lnTo>
                    <a:lnTo>
                      <a:pt x="855" y="2428"/>
                    </a:lnTo>
                    <a:lnTo>
                      <a:pt x="861" y="2278"/>
                    </a:lnTo>
                    <a:lnTo>
                      <a:pt x="855" y="2128"/>
                    </a:lnTo>
                    <a:lnTo>
                      <a:pt x="855" y="212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0" name="Freeform 14"/>
              <p:cNvSpPr/>
              <p:nvPr userDrawn="1"/>
            </p:nvSpPr>
            <p:spPr bwMode="hidden">
              <a:xfrm>
                <a:off x="2399" y="0"/>
                <a:ext cx="150" cy="4316"/>
              </a:xfrm>
              <a:custGeom>
                <a:avLst/>
                <a:gdLst>
                  <a:gd name="T0" fmla="*/ 18 w 149"/>
                  <a:gd name="T1" fmla="*/ 1942 h 4316"/>
                  <a:gd name="T2" fmla="*/ 30 w 149"/>
                  <a:gd name="T3" fmla="*/ 1630 h 4316"/>
                  <a:gd name="T4" fmla="*/ 42 w 149"/>
                  <a:gd name="T5" fmla="*/ 1331 h 4316"/>
                  <a:gd name="T6" fmla="*/ 59 w 149"/>
                  <a:gd name="T7" fmla="*/ 1055 h 4316"/>
                  <a:gd name="T8" fmla="*/ 77 w 149"/>
                  <a:gd name="T9" fmla="*/ 791 h 4316"/>
                  <a:gd name="T10" fmla="*/ 83 w 149"/>
                  <a:gd name="T11" fmla="*/ 671 h 4316"/>
                  <a:gd name="T12" fmla="*/ 95 w 149"/>
                  <a:gd name="T13" fmla="*/ 557 h 4316"/>
                  <a:gd name="T14" fmla="*/ 107 w 149"/>
                  <a:gd name="T15" fmla="*/ 444 h 4316"/>
                  <a:gd name="T16" fmla="*/ 113 w 149"/>
                  <a:gd name="T17" fmla="*/ 342 h 4316"/>
                  <a:gd name="T18" fmla="*/ 125 w 149"/>
                  <a:gd name="T19" fmla="*/ 246 h 4316"/>
                  <a:gd name="T20" fmla="*/ 131 w 149"/>
                  <a:gd name="T21" fmla="*/ 156 h 4316"/>
                  <a:gd name="T22" fmla="*/ 143 w 149"/>
                  <a:gd name="T23" fmla="*/ 72 h 4316"/>
                  <a:gd name="T24" fmla="*/ 149 w 149"/>
                  <a:gd name="T25" fmla="*/ 0 h 4316"/>
                  <a:gd name="T26" fmla="*/ 137 w 149"/>
                  <a:gd name="T27" fmla="*/ 0 h 4316"/>
                  <a:gd name="T28" fmla="*/ 131 w 149"/>
                  <a:gd name="T29" fmla="*/ 72 h 4316"/>
                  <a:gd name="T30" fmla="*/ 119 w 149"/>
                  <a:gd name="T31" fmla="*/ 156 h 4316"/>
                  <a:gd name="T32" fmla="*/ 113 w 149"/>
                  <a:gd name="T33" fmla="*/ 246 h 4316"/>
                  <a:gd name="T34" fmla="*/ 101 w 149"/>
                  <a:gd name="T35" fmla="*/ 342 h 4316"/>
                  <a:gd name="T36" fmla="*/ 95 w 149"/>
                  <a:gd name="T37" fmla="*/ 444 h 4316"/>
                  <a:gd name="T38" fmla="*/ 83 w 149"/>
                  <a:gd name="T39" fmla="*/ 557 h 4316"/>
                  <a:gd name="T40" fmla="*/ 71 w 149"/>
                  <a:gd name="T41" fmla="*/ 671 h 4316"/>
                  <a:gd name="T42" fmla="*/ 65 w 149"/>
                  <a:gd name="T43" fmla="*/ 791 h 4316"/>
                  <a:gd name="T44" fmla="*/ 48 w 149"/>
                  <a:gd name="T45" fmla="*/ 1055 h 4316"/>
                  <a:gd name="T46" fmla="*/ 30 w 149"/>
                  <a:gd name="T47" fmla="*/ 1331 h 4316"/>
                  <a:gd name="T48" fmla="*/ 18 w 149"/>
                  <a:gd name="T49" fmla="*/ 1630 h 4316"/>
                  <a:gd name="T50" fmla="*/ 6 w 149"/>
                  <a:gd name="T51" fmla="*/ 1942 h 4316"/>
                  <a:gd name="T52" fmla="*/ 0 w 149"/>
                  <a:gd name="T53" fmla="*/ 2278 h 4316"/>
                  <a:gd name="T54" fmla="*/ 6 w 149"/>
                  <a:gd name="T55" fmla="*/ 2602 h 4316"/>
                  <a:gd name="T56" fmla="*/ 12 w 149"/>
                  <a:gd name="T57" fmla="*/ 2919 h 4316"/>
                  <a:gd name="T58" fmla="*/ 24 w 149"/>
                  <a:gd name="T59" fmla="*/ 3219 h 4316"/>
                  <a:gd name="T60" fmla="*/ 36 w 149"/>
                  <a:gd name="T61" fmla="*/ 3513 h 4316"/>
                  <a:gd name="T62" fmla="*/ 59 w 149"/>
                  <a:gd name="T63" fmla="*/ 3794 h 4316"/>
                  <a:gd name="T64" fmla="*/ 89 w 149"/>
                  <a:gd name="T65" fmla="*/ 4058 h 4316"/>
                  <a:gd name="T66" fmla="*/ 125 w 149"/>
                  <a:gd name="T67" fmla="*/ 4316 h 4316"/>
                  <a:gd name="T68" fmla="*/ 137 w 149"/>
                  <a:gd name="T69" fmla="*/ 4316 h 4316"/>
                  <a:gd name="T70" fmla="*/ 101 w 149"/>
                  <a:gd name="T71" fmla="*/ 4058 h 4316"/>
                  <a:gd name="T72" fmla="*/ 71 w 149"/>
                  <a:gd name="T73" fmla="*/ 3794 h 4316"/>
                  <a:gd name="T74" fmla="*/ 48 w 149"/>
                  <a:gd name="T75" fmla="*/ 3513 h 4316"/>
                  <a:gd name="T76" fmla="*/ 36 w 149"/>
                  <a:gd name="T77" fmla="*/ 3225 h 4316"/>
                  <a:gd name="T78" fmla="*/ 24 w 149"/>
                  <a:gd name="T79" fmla="*/ 2919 h 4316"/>
                  <a:gd name="T80" fmla="*/ 18 w 149"/>
                  <a:gd name="T81" fmla="*/ 2608 h 4316"/>
                  <a:gd name="T82" fmla="*/ 12 w 149"/>
                  <a:gd name="T83" fmla="*/ 2278 h 4316"/>
                  <a:gd name="T84" fmla="*/ 18 w 149"/>
                  <a:gd name="T85" fmla="*/ 1942 h 4316"/>
                  <a:gd name="T86" fmla="*/ 18 w 149"/>
                  <a:gd name="T87" fmla="*/ 194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" h="4316">
                    <a:moveTo>
                      <a:pt x="18" y="1942"/>
                    </a:moveTo>
                    <a:lnTo>
                      <a:pt x="30" y="1630"/>
                    </a:lnTo>
                    <a:lnTo>
                      <a:pt x="42" y="1331"/>
                    </a:lnTo>
                    <a:lnTo>
                      <a:pt x="59" y="1055"/>
                    </a:lnTo>
                    <a:lnTo>
                      <a:pt x="77" y="791"/>
                    </a:lnTo>
                    <a:lnTo>
                      <a:pt x="83" y="671"/>
                    </a:lnTo>
                    <a:lnTo>
                      <a:pt x="95" y="557"/>
                    </a:lnTo>
                    <a:lnTo>
                      <a:pt x="107" y="444"/>
                    </a:lnTo>
                    <a:lnTo>
                      <a:pt x="113" y="342"/>
                    </a:lnTo>
                    <a:lnTo>
                      <a:pt x="125" y="246"/>
                    </a:lnTo>
                    <a:lnTo>
                      <a:pt x="131" y="156"/>
                    </a:lnTo>
                    <a:lnTo>
                      <a:pt x="143" y="72"/>
                    </a:lnTo>
                    <a:lnTo>
                      <a:pt x="149" y="0"/>
                    </a:lnTo>
                    <a:lnTo>
                      <a:pt x="137" y="0"/>
                    </a:lnTo>
                    <a:lnTo>
                      <a:pt x="131" y="72"/>
                    </a:lnTo>
                    <a:lnTo>
                      <a:pt x="119" y="156"/>
                    </a:lnTo>
                    <a:lnTo>
                      <a:pt x="113" y="246"/>
                    </a:lnTo>
                    <a:lnTo>
                      <a:pt x="101" y="342"/>
                    </a:lnTo>
                    <a:lnTo>
                      <a:pt x="95" y="444"/>
                    </a:lnTo>
                    <a:lnTo>
                      <a:pt x="83" y="557"/>
                    </a:lnTo>
                    <a:lnTo>
                      <a:pt x="71" y="671"/>
                    </a:lnTo>
                    <a:lnTo>
                      <a:pt x="65" y="791"/>
                    </a:lnTo>
                    <a:lnTo>
                      <a:pt x="48" y="1055"/>
                    </a:lnTo>
                    <a:lnTo>
                      <a:pt x="30" y="1331"/>
                    </a:lnTo>
                    <a:lnTo>
                      <a:pt x="18" y="1630"/>
                    </a:lnTo>
                    <a:lnTo>
                      <a:pt x="6" y="1942"/>
                    </a:lnTo>
                    <a:lnTo>
                      <a:pt x="0" y="2278"/>
                    </a:lnTo>
                    <a:lnTo>
                      <a:pt x="6" y="2602"/>
                    </a:lnTo>
                    <a:lnTo>
                      <a:pt x="12" y="2919"/>
                    </a:lnTo>
                    <a:lnTo>
                      <a:pt x="24" y="3219"/>
                    </a:lnTo>
                    <a:lnTo>
                      <a:pt x="36" y="3513"/>
                    </a:lnTo>
                    <a:lnTo>
                      <a:pt x="59" y="3794"/>
                    </a:lnTo>
                    <a:lnTo>
                      <a:pt x="89" y="4058"/>
                    </a:lnTo>
                    <a:lnTo>
                      <a:pt x="125" y="4316"/>
                    </a:lnTo>
                    <a:lnTo>
                      <a:pt x="137" y="4316"/>
                    </a:lnTo>
                    <a:lnTo>
                      <a:pt x="101" y="4058"/>
                    </a:lnTo>
                    <a:lnTo>
                      <a:pt x="71" y="3794"/>
                    </a:lnTo>
                    <a:lnTo>
                      <a:pt x="48" y="3513"/>
                    </a:lnTo>
                    <a:lnTo>
                      <a:pt x="36" y="3225"/>
                    </a:lnTo>
                    <a:lnTo>
                      <a:pt x="24" y="2919"/>
                    </a:lnTo>
                    <a:lnTo>
                      <a:pt x="18" y="2608"/>
                    </a:lnTo>
                    <a:lnTo>
                      <a:pt x="12" y="2278"/>
                    </a:lnTo>
                    <a:lnTo>
                      <a:pt x="18" y="1942"/>
                    </a:lnTo>
                    <a:lnTo>
                      <a:pt x="18" y="194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1" name="Freeform 15"/>
              <p:cNvSpPr/>
              <p:nvPr userDrawn="1"/>
            </p:nvSpPr>
            <p:spPr bwMode="hidden">
              <a:xfrm>
                <a:off x="1967" y="0"/>
                <a:ext cx="300" cy="4316"/>
              </a:xfrm>
              <a:custGeom>
                <a:avLst/>
                <a:gdLst>
                  <a:gd name="T0" fmla="*/ 18 w 299"/>
                  <a:gd name="T1" fmla="*/ 2062 h 4316"/>
                  <a:gd name="T2" fmla="*/ 30 w 299"/>
                  <a:gd name="T3" fmla="*/ 1750 h 4316"/>
                  <a:gd name="T4" fmla="*/ 54 w 299"/>
                  <a:gd name="T5" fmla="*/ 1451 h 4316"/>
                  <a:gd name="T6" fmla="*/ 84 w 299"/>
                  <a:gd name="T7" fmla="*/ 1169 h 4316"/>
                  <a:gd name="T8" fmla="*/ 126 w 299"/>
                  <a:gd name="T9" fmla="*/ 899 h 4316"/>
                  <a:gd name="T10" fmla="*/ 162 w 299"/>
                  <a:gd name="T11" fmla="*/ 641 h 4316"/>
                  <a:gd name="T12" fmla="*/ 209 w 299"/>
                  <a:gd name="T13" fmla="*/ 408 h 4316"/>
                  <a:gd name="T14" fmla="*/ 251 w 299"/>
                  <a:gd name="T15" fmla="*/ 192 h 4316"/>
                  <a:gd name="T16" fmla="*/ 299 w 299"/>
                  <a:gd name="T17" fmla="*/ 0 h 4316"/>
                  <a:gd name="T18" fmla="*/ 287 w 299"/>
                  <a:gd name="T19" fmla="*/ 0 h 4316"/>
                  <a:gd name="T20" fmla="*/ 239 w 299"/>
                  <a:gd name="T21" fmla="*/ 192 h 4316"/>
                  <a:gd name="T22" fmla="*/ 198 w 299"/>
                  <a:gd name="T23" fmla="*/ 408 h 4316"/>
                  <a:gd name="T24" fmla="*/ 156 w 299"/>
                  <a:gd name="T25" fmla="*/ 641 h 4316"/>
                  <a:gd name="T26" fmla="*/ 114 w 299"/>
                  <a:gd name="T27" fmla="*/ 899 h 4316"/>
                  <a:gd name="T28" fmla="*/ 78 w 299"/>
                  <a:gd name="T29" fmla="*/ 1169 h 4316"/>
                  <a:gd name="T30" fmla="*/ 48 w 299"/>
                  <a:gd name="T31" fmla="*/ 1451 h 4316"/>
                  <a:gd name="T32" fmla="*/ 24 w 299"/>
                  <a:gd name="T33" fmla="*/ 1750 h 4316"/>
                  <a:gd name="T34" fmla="*/ 6 w 299"/>
                  <a:gd name="T35" fmla="*/ 2062 h 4316"/>
                  <a:gd name="T36" fmla="*/ 0 w 299"/>
                  <a:gd name="T37" fmla="*/ 2374 h 4316"/>
                  <a:gd name="T38" fmla="*/ 12 w 299"/>
                  <a:gd name="T39" fmla="*/ 2674 h 4316"/>
                  <a:gd name="T40" fmla="*/ 30 w 299"/>
                  <a:gd name="T41" fmla="*/ 2973 h 4316"/>
                  <a:gd name="T42" fmla="*/ 54 w 299"/>
                  <a:gd name="T43" fmla="*/ 3255 h 4316"/>
                  <a:gd name="T44" fmla="*/ 96 w 299"/>
                  <a:gd name="T45" fmla="*/ 3537 h 4316"/>
                  <a:gd name="T46" fmla="*/ 144 w 299"/>
                  <a:gd name="T47" fmla="*/ 3806 h 4316"/>
                  <a:gd name="T48" fmla="*/ 203 w 299"/>
                  <a:gd name="T49" fmla="*/ 4064 h 4316"/>
                  <a:gd name="T50" fmla="*/ 275 w 299"/>
                  <a:gd name="T51" fmla="*/ 4316 h 4316"/>
                  <a:gd name="T52" fmla="*/ 287 w 299"/>
                  <a:gd name="T53" fmla="*/ 4316 h 4316"/>
                  <a:gd name="T54" fmla="*/ 215 w 299"/>
                  <a:gd name="T55" fmla="*/ 4064 h 4316"/>
                  <a:gd name="T56" fmla="*/ 156 w 299"/>
                  <a:gd name="T57" fmla="*/ 3806 h 4316"/>
                  <a:gd name="T58" fmla="*/ 108 w 299"/>
                  <a:gd name="T59" fmla="*/ 3537 h 4316"/>
                  <a:gd name="T60" fmla="*/ 66 w 299"/>
                  <a:gd name="T61" fmla="*/ 3261 h 4316"/>
                  <a:gd name="T62" fmla="*/ 42 w 299"/>
                  <a:gd name="T63" fmla="*/ 2973 h 4316"/>
                  <a:gd name="T64" fmla="*/ 24 w 299"/>
                  <a:gd name="T65" fmla="*/ 2680 h 4316"/>
                  <a:gd name="T66" fmla="*/ 12 w 299"/>
                  <a:gd name="T67" fmla="*/ 2374 h 4316"/>
                  <a:gd name="T68" fmla="*/ 18 w 299"/>
                  <a:gd name="T69" fmla="*/ 2062 h 4316"/>
                  <a:gd name="T70" fmla="*/ 18 w 299"/>
                  <a:gd name="T71" fmla="*/ 2062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9" h="4316">
                    <a:moveTo>
                      <a:pt x="18" y="2062"/>
                    </a:moveTo>
                    <a:lnTo>
                      <a:pt x="30" y="1750"/>
                    </a:lnTo>
                    <a:lnTo>
                      <a:pt x="54" y="1451"/>
                    </a:lnTo>
                    <a:lnTo>
                      <a:pt x="84" y="1169"/>
                    </a:lnTo>
                    <a:lnTo>
                      <a:pt x="126" y="899"/>
                    </a:lnTo>
                    <a:lnTo>
                      <a:pt x="162" y="641"/>
                    </a:lnTo>
                    <a:lnTo>
                      <a:pt x="209" y="408"/>
                    </a:lnTo>
                    <a:lnTo>
                      <a:pt x="251" y="192"/>
                    </a:lnTo>
                    <a:lnTo>
                      <a:pt x="299" y="0"/>
                    </a:lnTo>
                    <a:lnTo>
                      <a:pt x="287" y="0"/>
                    </a:lnTo>
                    <a:lnTo>
                      <a:pt x="239" y="192"/>
                    </a:lnTo>
                    <a:lnTo>
                      <a:pt x="198" y="408"/>
                    </a:lnTo>
                    <a:lnTo>
                      <a:pt x="156" y="641"/>
                    </a:lnTo>
                    <a:lnTo>
                      <a:pt x="114" y="899"/>
                    </a:lnTo>
                    <a:lnTo>
                      <a:pt x="78" y="1169"/>
                    </a:lnTo>
                    <a:lnTo>
                      <a:pt x="48" y="1451"/>
                    </a:lnTo>
                    <a:lnTo>
                      <a:pt x="24" y="1750"/>
                    </a:lnTo>
                    <a:lnTo>
                      <a:pt x="6" y="2062"/>
                    </a:lnTo>
                    <a:lnTo>
                      <a:pt x="0" y="2374"/>
                    </a:lnTo>
                    <a:lnTo>
                      <a:pt x="12" y="2674"/>
                    </a:lnTo>
                    <a:lnTo>
                      <a:pt x="30" y="2973"/>
                    </a:lnTo>
                    <a:lnTo>
                      <a:pt x="54" y="3255"/>
                    </a:lnTo>
                    <a:lnTo>
                      <a:pt x="96" y="3537"/>
                    </a:lnTo>
                    <a:lnTo>
                      <a:pt x="144" y="3806"/>
                    </a:lnTo>
                    <a:lnTo>
                      <a:pt x="203" y="4064"/>
                    </a:lnTo>
                    <a:lnTo>
                      <a:pt x="275" y="4316"/>
                    </a:lnTo>
                    <a:lnTo>
                      <a:pt x="287" y="4316"/>
                    </a:lnTo>
                    <a:lnTo>
                      <a:pt x="215" y="4064"/>
                    </a:lnTo>
                    <a:lnTo>
                      <a:pt x="156" y="3806"/>
                    </a:lnTo>
                    <a:lnTo>
                      <a:pt x="108" y="3537"/>
                    </a:lnTo>
                    <a:lnTo>
                      <a:pt x="66" y="3261"/>
                    </a:lnTo>
                    <a:lnTo>
                      <a:pt x="42" y="2973"/>
                    </a:lnTo>
                    <a:lnTo>
                      <a:pt x="24" y="2680"/>
                    </a:lnTo>
                    <a:lnTo>
                      <a:pt x="12" y="2374"/>
                    </a:lnTo>
                    <a:lnTo>
                      <a:pt x="18" y="2062"/>
                    </a:lnTo>
                    <a:lnTo>
                      <a:pt x="18" y="206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2" name="Freeform 16"/>
              <p:cNvSpPr/>
              <p:nvPr userDrawn="1"/>
            </p:nvSpPr>
            <p:spPr bwMode="hidden">
              <a:xfrm>
                <a:off x="1566" y="0"/>
                <a:ext cx="425" cy="4316"/>
              </a:xfrm>
              <a:custGeom>
                <a:avLst/>
                <a:gdLst>
                  <a:gd name="T0" fmla="*/ 424 w 424"/>
                  <a:gd name="T1" fmla="*/ 0 h 4316"/>
                  <a:gd name="T2" fmla="*/ 412 w 424"/>
                  <a:gd name="T3" fmla="*/ 0 h 4316"/>
                  <a:gd name="T4" fmla="*/ 316 w 424"/>
                  <a:gd name="T5" fmla="*/ 222 h 4316"/>
                  <a:gd name="T6" fmla="*/ 239 w 424"/>
                  <a:gd name="T7" fmla="*/ 462 h 4316"/>
                  <a:gd name="T8" fmla="*/ 167 w 424"/>
                  <a:gd name="T9" fmla="*/ 707 h 4316"/>
                  <a:gd name="T10" fmla="*/ 107 w 424"/>
                  <a:gd name="T11" fmla="*/ 971 h 4316"/>
                  <a:gd name="T12" fmla="*/ 65 w 424"/>
                  <a:gd name="T13" fmla="*/ 1247 h 4316"/>
                  <a:gd name="T14" fmla="*/ 29 w 424"/>
                  <a:gd name="T15" fmla="*/ 1529 h 4316"/>
                  <a:gd name="T16" fmla="*/ 6 w 424"/>
                  <a:gd name="T17" fmla="*/ 1822 h 4316"/>
                  <a:gd name="T18" fmla="*/ 0 w 424"/>
                  <a:gd name="T19" fmla="*/ 2122 h 4316"/>
                  <a:gd name="T20" fmla="*/ 6 w 424"/>
                  <a:gd name="T21" fmla="*/ 2404 h 4316"/>
                  <a:gd name="T22" fmla="*/ 24 w 424"/>
                  <a:gd name="T23" fmla="*/ 2686 h 4316"/>
                  <a:gd name="T24" fmla="*/ 47 w 424"/>
                  <a:gd name="T25" fmla="*/ 2961 h 4316"/>
                  <a:gd name="T26" fmla="*/ 89 w 424"/>
                  <a:gd name="T27" fmla="*/ 3243 h 4316"/>
                  <a:gd name="T28" fmla="*/ 137 w 424"/>
                  <a:gd name="T29" fmla="*/ 3519 h 4316"/>
                  <a:gd name="T30" fmla="*/ 197 w 424"/>
                  <a:gd name="T31" fmla="*/ 3788 h 4316"/>
                  <a:gd name="T32" fmla="*/ 269 w 424"/>
                  <a:gd name="T33" fmla="*/ 4058 h 4316"/>
                  <a:gd name="T34" fmla="*/ 346 w 424"/>
                  <a:gd name="T35" fmla="*/ 4316 h 4316"/>
                  <a:gd name="T36" fmla="*/ 358 w 424"/>
                  <a:gd name="T37" fmla="*/ 4316 h 4316"/>
                  <a:gd name="T38" fmla="*/ 281 w 424"/>
                  <a:gd name="T39" fmla="*/ 4058 h 4316"/>
                  <a:gd name="T40" fmla="*/ 209 w 424"/>
                  <a:gd name="T41" fmla="*/ 3788 h 4316"/>
                  <a:gd name="T42" fmla="*/ 149 w 424"/>
                  <a:gd name="T43" fmla="*/ 3519 h 4316"/>
                  <a:gd name="T44" fmla="*/ 101 w 424"/>
                  <a:gd name="T45" fmla="*/ 3243 h 4316"/>
                  <a:gd name="T46" fmla="*/ 59 w 424"/>
                  <a:gd name="T47" fmla="*/ 2961 h 4316"/>
                  <a:gd name="T48" fmla="*/ 35 w 424"/>
                  <a:gd name="T49" fmla="*/ 2686 h 4316"/>
                  <a:gd name="T50" fmla="*/ 18 w 424"/>
                  <a:gd name="T51" fmla="*/ 2404 h 4316"/>
                  <a:gd name="T52" fmla="*/ 12 w 424"/>
                  <a:gd name="T53" fmla="*/ 2122 h 4316"/>
                  <a:gd name="T54" fmla="*/ 18 w 424"/>
                  <a:gd name="T55" fmla="*/ 1822 h 4316"/>
                  <a:gd name="T56" fmla="*/ 41 w 424"/>
                  <a:gd name="T57" fmla="*/ 1529 h 4316"/>
                  <a:gd name="T58" fmla="*/ 71 w 424"/>
                  <a:gd name="T59" fmla="*/ 1247 h 4316"/>
                  <a:gd name="T60" fmla="*/ 119 w 424"/>
                  <a:gd name="T61" fmla="*/ 971 h 4316"/>
                  <a:gd name="T62" fmla="*/ 179 w 424"/>
                  <a:gd name="T63" fmla="*/ 707 h 4316"/>
                  <a:gd name="T64" fmla="*/ 245 w 424"/>
                  <a:gd name="T65" fmla="*/ 462 h 4316"/>
                  <a:gd name="T66" fmla="*/ 328 w 424"/>
                  <a:gd name="T67" fmla="*/ 222 h 4316"/>
                  <a:gd name="T68" fmla="*/ 424 w 424"/>
                  <a:gd name="T69" fmla="*/ 0 h 4316"/>
                  <a:gd name="T70" fmla="*/ 424 w 424"/>
                  <a:gd name="T71" fmla="*/ 0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4316">
                    <a:moveTo>
                      <a:pt x="424" y="0"/>
                    </a:moveTo>
                    <a:lnTo>
                      <a:pt x="412" y="0"/>
                    </a:lnTo>
                    <a:lnTo>
                      <a:pt x="316" y="222"/>
                    </a:lnTo>
                    <a:lnTo>
                      <a:pt x="239" y="462"/>
                    </a:lnTo>
                    <a:lnTo>
                      <a:pt x="167" y="707"/>
                    </a:lnTo>
                    <a:lnTo>
                      <a:pt x="107" y="971"/>
                    </a:lnTo>
                    <a:lnTo>
                      <a:pt x="65" y="1247"/>
                    </a:lnTo>
                    <a:lnTo>
                      <a:pt x="29" y="1529"/>
                    </a:lnTo>
                    <a:lnTo>
                      <a:pt x="6" y="1822"/>
                    </a:lnTo>
                    <a:lnTo>
                      <a:pt x="0" y="2122"/>
                    </a:lnTo>
                    <a:lnTo>
                      <a:pt x="6" y="2404"/>
                    </a:lnTo>
                    <a:lnTo>
                      <a:pt x="24" y="2686"/>
                    </a:lnTo>
                    <a:lnTo>
                      <a:pt x="47" y="2961"/>
                    </a:lnTo>
                    <a:lnTo>
                      <a:pt x="89" y="3243"/>
                    </a:lnTo>
                    <a:lnTo>
                      <a:pt x="137" y="3519"/>
                    </a:lnTo>
                    <a:lnTo>
                      <a:pt x="197" y="3788"/>
                    </a:lnTo>
                    <a:lnTo>
                      <a:pt x="269" y="4058"/>
                    </a:lnTo>
                    <a:lnTo>
                      <a:pt x="346" y="4316"/>
                    </a:lnTo>
                    <a:lnTo>
                      <a:pt x="358" y="4316"/>
                    </a:lnTo>
                    <a:lnTo>
                      <a:pt x="281" y="4058"/>
                    </a:lnTo>
                    <a:lnTo>
                      <a:pt x="209" y="3788"/>
                    </a:lnTo>
                    <a:lnTo>
                      <a:pt x="149" y="3519"/>
                    </a:lnTo>
                    <a:lnTo>
                      <a:pt x="101" y="3243"/>
                    </a:lnTo>
                    <a:lnTo>
                      <a:pt x="59" y="2961"/>
                    </a:lnTo>
                    <a:lnTo>
                      <a:pt x="35" y="2686"/>
                    </a:lnTo>
                    <a:lnTo>
                      <a:pt x="18" y="2404"/>
                    </a:lnTo>
                    <a:lnTo>
                      <a:pt x="12" y="2122"/>
                    </a:lnTo>
                    <a:lnTo>
                      <a:pt x="18" y="1822"/>
                    </a:lnTo>
                    <a:lnTo>
                      <a:pt x="41" y="1529"/>
                    </a:lnTo>
                    <a:lnTo>
                      <a:pt x="71" y="1247"/>
                    </a:lnTo>
                    <a:lnTo>
                      <a:pt x="119" y="971"/>
                    </a:lnTo>
                    <a:lnTo>
                      <a:pt x="179" y="707"/>
                    </a:lnTo>
                    <a:lnTo>
                      <a:pt x="245" y="462"/>
                    </a:lnTo>
                    <a:lnTo>
                      <a:pt x="328" y="22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3" name="Freeform 17"/>
              <p:cNvSpPr/>
              <p:nvPr userDrawn="1"/>
            </p:nvSpPr>
            <p:spPr bwMode="hidden">
              <a:xfrm>
                <a:off x="1128" y="0"/>
                <a:ext cx="575" cy="4316"/>
              </a:xfrm>
              <a:custGeom>
                <a:avLst/>
                <a:gdLst>
                  <a:gd name="T0" fmla="*/ 12 w 574"/>
                  <a:gd name="T1" fmla="*/ 2146 h 4316"/>
                  <a:gd name="T2" fmla="*/ 24 w 574"/>
                  <a:gd name="T3" fmla="*/ 1846 h 4316"/>
                  <a:gd name="T4" fmla="*/ 54 w 574"/>
                  <a:gd name="T5" fmla="*/ 1559 h 4316"/>
                  <a:gd name="T6" fmla="*/ 96 w 574"/>
                  <a:gd name="T7" fmla="*/ 1277 h 4316"/>
                  <a:gd name="T8" fmla="*/ 162 w 574"/>
                  <a:gd name="T9" fmla="*/ 1001 h 4316"/>
                  <a:gd name="T10" fmla="*/ 239 w 574"/>
                  <a:gd name="T11" fmla="*/ 731 h 4316"/>
                  <a:gd name="T12" fmla="*/ 335 w 574"/>
                  <a:gd name="T13" fmla="*/ 480 h 4316"/>
                  <a:gd name="T14" fmla="*/ 449 w 574"/>
                  <a:gd name="T15" fmla="*/ 234 h 4316"/>
                  <a:gd name="T16" fmla="*/ 574 w 574"/>
                  <a:gd name="T17" fmla="*/ 0 h 4316"/>
                  <a:gd name="T18" fmla="*/ 562 w 574"/>
                  <a:gd name="T19" fmla="*/ 0 h 4316"/>
                  <a:gd name="T20" fmla="*/ 437 w 574"/>
                  <a:gd name="T21" fmla="*/ 234 h 4316"/>
                  <a:gd name="T22" fmla="*/ 323 w 574"/>
                  <a:gd name="T23" fmla="*/ 480 h 4316"/>
                  <a:gd name="T24" fmla="*/ 227 w 574"/>
                  <a:gd name="T25" fmla="*/ 737 h 4316"/>
                  <a:gd name="T26" fmla="*/ 150 w 574"/>
                  <a:gd name="T27" fmla="*/ 1001 h 4316"/>
                  <a:gd name="T28" fmla="*/ 84 w 574"/>
                  <a:gd name="T29" fmla="*/ 1277 h 4316"/>
                  <a:gd name="T30" fmla="*/ 42 w 574"/>
                  <a:gd name="T31" fmla="*/ 1559 h 4316"/>
                  <a:gd name="T32" fmla="*/ 12 w 574"/>
                  <a:gd name="T33" fmla="*/ 1852 h 4316"/>
                  <a:gd name="T34" fmla="*/ 0 w 574"/>
                  <a:gd name="T35" fmla="*/ 2146 h 4316"/>
                  <a:gd name="T36" fmla="*/ 6 w 574"/>
                  <a:gd name="T37" fmla="*/ 2434 h 4316"/>
                  <a:gd name="T38" fmla="*/ 30 w 574"/>
                  <a:gd name="T39" fmla="*/ 2715 h 4316"/>
                  <a:gd name="T40" fmla="*/ 66 w 574"/>
                  <a:gd name="T41" fmla="*/ 2997 h 4316"/>
                  <a:gd name="T42" fmla="*/ 120 w 574"/>
                  <a:gd name="T43" fmla="*/ 3273 h 4316"/>
                  <a:gd name="T44" fmla="*/ 191 w 574"/>
                  <a:gd name="T45" fmla="*/ 3549 h 4316"/>
                  <a:gd name="T46" fmla="*/ 275 w 574"/>
                  <a:gd name="T47" fmla="*/ 3812 h 4316"/>
                  <a:gd name="T48" fmla="*/ 371 w 574"/>
                  <a:gd name="T49" fmla="*/ 4070 h 4316"/>
                  <a:gd name="T50" fmla="*/ 484 w 574"/>
                  <a:gd name="T51" fmla="*/ 4316 h 4316"/>
                  <a:gd name="T52" fmla="*/ 496 w 574"/>
                  <a:gd name="T53" fmla="*/ 4316 h 4316"/>
                  <a:gd name="T54" fmla="*/ 383 w 574"/>
                  <a:gd name="T55" fmla="*/ 4070 h 4316"/>
                  <a:gd name="T56" fmla="*/ 287 w 574"/>
                  <a:gd name="T57" fmla="*/ 3812 h 4316"/>
                  <a:gd name="T58" fmla="*/ 203 w 574"/>
                  <a:gd name="T59" fmla="*/ 3549 h 4316"/>
                  <a:gd name="T60" fmla="*/ 132 w 574"/>
                  <a:gd name="T61" fmla="*/ 3273 h 4316"/>
                  <a:gd name="T62" fmla="*/ 78 w 574"/>
                  <a:gd name="T63" fmla="*/ 2997 h 4316"/>
                  <a:gd name="T64" fmla="*/ 42 w 574"/>
                  <a:gd name="T65" fmla="*/ 2715 h 4316"/>
                  <a:gd name="T66" fmla="*/ 18 w 574"/>
                  <a:gd name="T67" fmla="*/ 2434 h 4316"/>
                  <a:gd name="T68" fmla="*/ 12 w 574"/>
                  <a:gd name="T69" fmla="*/ 2146 h 4316"/>
                  <a:gd name="T70" fmla="*/ 12 w 574"/>
                  <a:gd name="T71" fmla="*/ 2146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4" h="4316">
                    <a:moveTo>
                      <a:pt x="12" y="2146"/>
                    </a:moveTo>
                    <a:lnTo>
                      <a:pt x="24" y="1846"/>
                    </a:lnTo>
                    <a:lnTo>
                      <a:pt x="54" y="1559"/>
                    </a:lnTo>
                    <a:lnTo>
                      <a:pt x="96" y="1277"/>
                    </a:lnTo>
                    <a:lnTo>
                      <a:pt x="162" y="1001"/>
                    </a:lnTo>
                    <a:lnTo>
                      <a:pt x="239" y="731"/>
                    </a:lnTo>
                    <a:lnTo>
                      <a:pt x="335" y="480"/>
                    </a:lnTo>
                    <a:lnTo>
                      <a:pt x="449" y="234"/>
                    </a:lnTo>
                    <a:lnTo>
                      <a:pt x="574" y="0"/>
                    </a:lnTo>
                    <a:lnTo>
                      <a:pt x="562" y="0"/>
                    </a:lnTo>
                    <a:lnTo>
                      <a:pt x="437" y="234"/>
                    </a:lnTo>
                    <a:lnTo>
                      <a:pt x="323" y="480"/>
                    </a:lnTo>
                    <a:lnTo>
                      <a:pt x="227" y="737"/>
                    </a:lnTo>
                    <a:lnTo>
                      <a:pt x="150" y="1001"/>
                    </a:lnTo>
                    <a:lnTo>
                      <a:pt x="84" y="1277"/>
                    </a:lnTo>
                    <a:lnTo>
                      <a:pt x="42" y="1559"/>
                    </a:lnTo>
                    <a:lnTo>
                      <a:pt x="12" y="1852"/>
                    </a:lnTo>
                    <a:lnTo>
                      <a:pt x="0" y="2146"/>
                    </a:lnTo>
                    <a:lnTo>
                      <a:pt x="6" y="2434"/>
                    </a:lnTo>
                    <a:lnTo>
                      <a:pt x="30" y="2715"/>
                    </a:lnTo>
                    <a:lnTo>
                      <a:pt x="66" y="2997"/>
                    </a:lnTo>
                    <a:lnTo>
                      <a:pt x="120" y="3273"/>
                    </a:lnTo>
                    <a:lnTo>
                      <a:pt x="191" y="3549"/>
                    </a:lnTo>
                    <a:lnTo>
                      <a:pt x="275" y="3812"/>
                    </a:lnTo>
                    <a:lnTo>
                      <a:pt x="371" y="4070"/>
                    </a:lnTo>
                    <a:lnTo>
                      <a:pt x="484" y="4316"/>
                    </a:lnTo>
                    <a:lnTo>
                      <a:pt x="496" y="4316"/>
                    </a:lnTo>
                    <a:lnTo>
                      <a:pt x="383" y="4070"/>
                    </a:lnTo>
                    <a:lnTo>
                      <a:pt x="287" y="3812"/>
                    </a:lnTo>
                    <a:lnTo>
                      <a:pt x="203" y="3549"/>
                    </a:lnTo>
                    <a:lnTo>
                      <a:pt x="132" y="3273"/>
                    </a:lnTo>
                    <a:lnTo>
                      <a:pt x="78" y="2997"/>
                    </a:lnTo>
                    <a:lnTo>
                      <a:pt x="42" y="2715"/>
                    </a:lnTo>
                    <a:lnTo>
                      <a:pt x="18" y="2434"/>
                    </a:lnTo>
                    <a:lnTo>
                      <a:pt x="12" y="2146"/>
                    </a:lnTo>
                    <a:lnTo>
                      <a:pt x="12" y="2146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4" name="Freeform 18"/>
              <p:cNvSpPr/>
              <p:nvPr userDrawn="1"/>
            </p:nvSpPr>
            <p:spPr bwMode="hidden">
              <a:xfrm>
                <a:off x="702" y="0"/>
                <a:ext cx="737" cy="4316"/>
              </a:xfrm>
              <a:custGeom>
                <a:avLst/>
                <a:gdLst>
                  <a:gd name="T0" fmla="*/ 12 w 735"/>
                  <a:gd name="T1" fmla="*/ 2098 h 4316"/>
                  <a:gd name="T2" fmla="*/ 29 w 735"/>
                  <a:gd name="T3" fmla="*/ 1798 h 4316"/>
                  <a:gd name="T4" fmla="*/ 71 w 735"/>
                  <a:gd name="T5" fmla="*/ 1505 h 4316"/>
                  <a:gd name="T6" fmla="*/ 131 w 735"/>
                  <a:gd name="T7" fmla="*/ 1223 h 4316"/>
                  <a:gd name="T8" fmla="*/ 215 w 735"/>
                  <a:gd name="T9" fmla="*/ 941 h 4316"/>
                  <a:gd name="T10" fmla="*/ 316 w 735"/>
                  <a:gd name="T11" fmla="*/ 689 h 4316"/>
                  <a:gd name="T12" fmla="*/ 442 w 735"/>
                  <a:gd name="T13" fmla="*/ 444 h 4316"/>
                  <a:gd name="T14" fmla="*/ 580 w 735"/>
                  <a:gd name="T15" fmla="*/ 216 h 4316"/>
                  <a:gd name="T16" fmla="*/ 735 w 735"/>
                  <a:gd name="T17" fmla="*/ 0 h 4316"/>
                  <a:gd name="T18" fmla="*/ 723 w 735"/>
                  <a:gd name="T19" fmla="*/ 0 h 4316"/>
                  <a:gd name="T20" fmla="*/ 568 w 735"/>
                  <a:gd name="T21" fmla="*/ 210 h 4316"/>
                  <a:gd name="T22" fmla="*/ 430 w 735"/>
                  <a:gd name="T23" fmla="*/ 438 h 4316"/>
                  <a:gd name="T24" fmla="*/ 311 w 735"/>
                  <a:gd name="T25" fmla="*/ 683 h 4316"/>
                  <a:gd name="T26" fmla="*/ 209 w 735"/>
                  <a:gd name="T27" fmla="*/ 941 h 4316"/>
                  <a:gd name="T28" fmla="*/ 125 w 735"/>
                  <a:gd name="T29" fmla="*/ 1217 h 4316"/>
                  <a:gd name="T30" fmla="*/ 59 w 735"/>
                  <a:gd name="T31" fmla="*/ 1505 h 4316"/>
                  <a:gd name="T32" fmla="*/ 18 w 735"/>
                  <a:gd name="T33" fmla="*/ 1798 h 4316"/>
                  <a:gd name="T34" fmla="*/ 0 w 735"/>
                  <a:gd name="T35" fmla="*/ 2098 h 4316"/>
                  <a:gd name="T36" fmla="*/ 6 w 735"/>
                  <a:gd name="T37" fmla="*/ 2404 h 4316"/>
                  <a:gd name="T38" fmla="*/ 29 w 735"/>
                  <a:gd name="T39" fmla="*/ 2709 h 4316"/>
                  <a:gd name="T40" fmla="*/ 77 w 735"/>
                  <a:gd name="T41" fmla="*/ 3015 h 4316"/>
                  <a:gd name="T42" fmla="*/ 149 w 735"/>
                  <a:gd name="T43" fmla="*/ 3315 h 4316"/>
                  <a:gd name="T44" fmla="*/ 227 w 735"/>
                  <a:gd name="T45" fmla="*/ 3573 h 4316"/>
                  <a:gd name="T46" fmla="*/ 316 w 735"/>
                  <a:gd name="T47" fmla="*/ 3824 h 4316"/>
                  <a:gd name="T48" fmla="*/ 424 w 735"/>
                  <a:gd name="T49" fmla="*/ 4076 h 4316"/>
                  <a:gd name="T50" fmla="*/ 544 w 735"/>
                  <a:gd name="T51" fmla="*/ 4316 h 4316"/>
                  <a:gd name="T52" fmla="*/ 556 w 735"/>
                  <a:gd name="T53" fmla="*/ 4316 h 4316"/>
                  <a:gd name="T54" fmla="*/ 436 w 735"/>
                  <a:gd name="T55" fmla="*/ 4076 h 4316"/>
                  <a:gd name="T56" fmla="*/ 328 w 735"/>
                  <a:gd name="T57" fmla="*/ 3824 h 4316"/>
                  <a:gd name="T58" fmla="*/ 239 w 735"/>
                  <a:gd name="T59" fmla="*/ 3573 h 4316"/>
                  <a:gd name="T60" fmla="*/ 161 w 735"/>
                  <a:gd name="T61" fmla="*/ 3315 h 4316"/>
                  <a:gd name="T62" fmla="*/ 89 w 735"/>
                  <a:gd name="T63" fmla="*/ 3015 h 4316"/>
                  <a:gd name="T64" fmla="*/ 41 w 735"/>
                  <a:gd name="T65" fmla="*/ 2709 h 4316"/>
                  <a:gd name="T66" fmla="*/ 18 w 735"/>
                  <a:gd name="T67" fmla="*/ 2404 h 4316"/>
                  <a:gd name="T68" fmla="*/ 12 w 735"/>
                  <a:gd name="T69" fmla="*/ 2098 h 4316"/>
                  <a:gd name="T70" fmla="*/ 12 w 735"/>
                  <a:gd name="T71" fmla="*/ 209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5" h="4316">
                    <a:moveTo>
                      <a:pt x="12" y="2098"/>
                    </a:moveTo>
                    <a:lnTo>
                      <a:pt x="29" y="1798"/>
                    </a:lnTo>
                    <a:lnTo>
                      <a:pt x="71" y="1505"/>
                    </a:lnTo>
                    <a:lnTo>
                      <a:pt x="131" y="1223"/>
                    </a:lnTo>
                    <a:lnTo>
                      <a:pt x="215" y="941"/>
                    </a:lnTo>
                    <a:lnTo>
                      <a:pt x="316" y="689"/>
                    </a:lnTo>
                    <a:lnTo>
                      <a:pt x="442" y="444"/>
                    </a:lnTo>
                    <a:lnTo>
                      <a:pt x="580" y="216"/>
                    </a:lnTo>
                    <a:lnTo>
                      <a:pt x="735" y="0"/>
                    </a:lnTo>
                    <a:lnTo>
                      <a:pt x="723" y="0"/>
                    </a:lnTo>
                    <a:lnTo>
                      <a:pt x="568" y="210"/>
                    </a:lnTo>
                    <a:lnTo>
                      <a:pt x="430" y="438"/>
                    </a:lnTo>
                    <a:lnTo>
                      <a:pt x="311" y="683"/>
                    </a:lnTo>
                    <a:lnTo>
                      <a:pt x="209" y="941"/>
                    </a:lnTo>
                    <a:lnTo>
                      <a:pt x="125" y="1217"/>
                    </a:lnTo>
                    <a:lnTo>
                      <a:pt x="59" y="1505"/>
                    </a:lnTo>
                    <a:lnTo>
                      <a:pt x="18" y="1798"/>
                    </a:lnTo>
                    <a:lnTo>
                      <a:pt x="0" y="2098"/>
                    </a:lnTo>
                    <a:lnTo>
                      <a:pt x="6" y="2404"/>
                    </a:lnTo>
                    <a:lnTo>
                      <a:pt x="29" y="2709"/>
                    </a:lnTo>
                    <a:lnTo>
                      <a:pt x="77" y="3015"/>
                    </a:lnTo>
                    <a:lnTo>
                      <a:pt x="149" y="3315"/>
                    </a:lnTo>
                    <a:lnTo>
                      <a:pt x="227" y="3573"/>
                    </a:lnTo>
                    <a:lnTo>
                      <a:pt x="316" y="3824"/>
                    </a:lnTo>
                    <a:lnTo>
                      <a:pt x="424" y="4076"/>
                    </a:lnTo>
                    <a:lnTo>
                      <a:pt x="544" y="4316"/>
                    </a:lnTo>
                    <a:lnTo>
                      <a:pt x="556" y="4316"/>
                    </a:lnTo>
                    <a:lnTo>
                      <a:pt x="436" y="4076"/>
                    </a:lnTo>
                    <a:lnTo>
                      <a:pt x="328" y="3824"/>
                    </a:lnTo>
                    <a:lnTo>
                      <a:pt x="239" y="3573"/>
                    </a:lnTo>
                    <a:lnTo>
                      <a:pt x="161" y="3315"/>
                    </a:lnTo>
                    <a:lnTo>
                      <a:pt x="89" y="3015"/>
                    </a:lnTo>
                    <a:lnTo>
                      <a:pt x="41" y="2709"/>
                    </a:lnTo>
                    <a:lnTo>
                      <a:pt x="18" y="2404"/>
                    </a:lnTo>
                    <a:lnTo>
                      <a:pt x="12" y="2098"/>
                    </a:lnTo>
                    <a:lnTo>
                      <a:pt x="12" y="209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15" name="Freeform 19"/>
              <p:cNvSpPr/>
              <p:nvPr userDrawn="1"/>
            </p:nvSpPr>
            <p:spPr bwMode="hidden">
              <a:xfrm>
                <a:off x="288" y="0"/>
                <a:ext cx="840" cy="4316"/>
              </a:xfrm>
              <a:custGeom>
                <a:avLst/>
                <a:gdLst>
                  <a:gd name="T0" fmla="*/ 18 w 837"/>
                  <a:gd name="T1" fmla="*/ 1948 h 4316"/>
                  <a:gd name="T2" fmla="*/ 48 w 837"/>
                  <a:gd name="T3" fmla="*/ 1708 h 4316"/>
                  <a:gd name="T4" fmla="*/ 96 w 837"/>
                  <a:gd name="T5" fmla="*/ 1475 h 4316"/>
                  <a:gd name="T6" fmla="*/ 161 w 837"/>
                  <a:gd name="T7" fmla="*/ 1235 h 4316"/>
                  <a:gd name="T8" fmla="*/ 251 w 837"/>
                  <a:gd name="T9" fmla="*/ 995 h 4316"/>
                  <a:gd name="T10" fmla="*/ 365 w 837"/>
                  <a:gd name="T11" fmla="*/ 755 h 4316"/>
                  <a:gd name="T12" fmla="*/ 496 w 837"/>
                  <a:gd name="T13" fmla="*/ 510 h 4316"/>
                  <a:gd name="T14" fmla="*/ 658 w 837"/>
                  <a:gd name="T15" fmla="*/ 258 h 4316"/>
                  <a:gd name="T16" fmla="*/ 741 w 837"/>
                  <a:gd name="T17" fmla="*/ 132 h 4316"/>
                  <a:gd name="T18" fmla="*/ 837 w 837"/>
                  <a:gd name="T19" fmla="*/ 0 h 4316"/>
                  <a:gd name="T20" fmla="*/ 825 w 837"/>
                  <a:gd name="T21" fmla="*/ 0 h 4316"/>
                  <a:gd name="T22" fmla="*/ 729 w 837"/>
                  <a:gd name="T23" fmla="*/ 132 h 4316"/>
                  <a:gd name="T24" fmla="*/ 640 w 837"/>
                  <a:gd name="T25" fmla="*/ 258 h 4316"/>
                  <a:gd name="T26" fmla="*/ 562 w 837"/>
                  <a:gd name="T27" fmla="*/ 384 h 4316"/>
                  <a:gd name="T28" fmla="*/ 484 w 837"/>
                  <a:gd name="T29" fmla="*/ 510 h 4316"/>
                  <a:gd name="T30" fmla="*/ 353 w 837"/>
                  <a:gd name="T31" fmla="*/ 755 h 4316"/>
                  <a:gd name="T32" fmla="*/ 239 w 837"/>
                  <a:gd name="T33" fmla="*/ 995 h 4316"/>
                  <a:gd name="T34" fmla="*/ 150 w 837"/>
                  <a:gd name="T35" fmla="*/ 1235 h 4316"/>
                  <a:gd name="T36" fmla="*/ 84 w 837"/>
                  <a:gd name="T37" fmla="*/ 1469 h 4316"/>
                  <a:gd name="T38" fmla="*/ 36 w 837"/>
                  <a:gd name="T39" fmla="*/ 1702 h 4316"/>
                  <a:gd name="T40" fmla="*/ 6 w 837"/>
                  <a:gd name="T41" fmla="*/ 1942 h 4316"/>
                  <a:gd name="T42" fmla="*/ 0 w 837"/>
                  <a:gd name="T43" fmla="*/ 2200 h 4316"/>
                  <a:gd name="T44" fmla="*/ 12 w 837"/>
                  <a:gd name="T45" fmla="*/ 2470 h 4316"/>
                  <a:gd name="T46" fmla="*/ 48 w 837"/>
                  <a:gd name="T47" fmla="*/ 2739 h 4316"/>
                  <a:gd name="T48" fmla="*/ 114 w 837"/>
                  <a:gd name="T49" fmla="*/ 3027 h 4316"/>
                  <a:gd name="T50" fmla="*/ 150 w 837"/>
                  <a:gd name="T51" fmla="*/ 3171 h 4316"/>
                  <a:gd name="T52" fmla="*/ 197 w 837"/>
                  <a:gd name="T53" fmla="*/ 3321 h 4316"/>
                  <a:gd name="T54" fmla="*/ 245 w 837"/>
                  <a:gd name="T55" fmla="*/ 3477 h 4316"/>
                  <a:gd name="T56" fmla="*/ 305 w 837"/>
                  <a:gd name="T57" fmla="*/ 3639 h 4316"/>
                  <a:gd name="T58" fmla="*/ 365 w 837"/>
                  <a:gd name="T59" fmla="*/ 3800 h 4316"/>
                  <a:gd name="T60" fmla="*/ 437 w 837"/>
                  <a:gd name="T61" fmla="*/ 3968 h 4316"/>
                  <a:gd name="T62" fmla="*/ 508 w 837"/>
                  <a:gd name="T63" fmla="*/ 4136 h 4316"/>
                  <a:gd name="T64" fmla="*/ 592 w 837"/>
                  <a:gd name="T65" fmla="*/ 4316 h 4316"/>
                  <a:gd name="T66" fmla="*/ 604 w 837"/>
                  <a:gd name="T67" fmla="*/ 4316 h 4316"/>
                  <a:gd name="T68" fmla="*/ 520 w 837"/>
                  <a:gd name="T69" fmla="*/ 4136 h 4316"/>
                  <a:gd name="T70" fmla="*/ 448 w 837"/>
                  <a:gd name="T71" fmla="*/ 3968 h 4316"/>
                  <a:gd name="T72" fmla="*/ 377 w 837"/>
                  <a:gd name="T73" fmla="*/ 3800 h 4316"/>
                  <a:gd name="T74" fmla="*/ 317 w 837"/>
                  <a:gd name="T75" fmla="*/ 3639 h 4316"/>
                  <a:gd name="T76" fmla="*/ 257 w 837"/>
                  <a:gd name="T77" fmla="*/ 3477 h 4316"/>
                  <a:gd name="T78" fmla="*/ 209 w 837"/>
                  <a:gd name="T79" fmla="*/ 3327 h 4316"/>
                  <a:gd name="T80" fmla="*/ 161 w 837"/>
                  <a:gd name="T81" fmla="*/ 3171 h 4316"/>
                  <a:gd name="T82" fmla="*/ 126 w 837"/>
                  <a:gd name="T83" fmla="*/ 3027 h 4316"/>
                  <a:gd name="T84" fmla="*/ 60 w 837"/>
                  <a:gd name="T85" fmla="*/ 2739 h 4316"/>
                  <a:gd name="T86" fmla="*/ 24 w 837"/>
                  <a:gd name="T87" fmla="*/ 2470 h 4316"/>
                  <a:gd name="T88" fmla="*/ 12 w 837"/>
                  <a:gd name="T89" fmla="*/ 2206 h 4316"/>
                  <a:gd name="T90" fmla="*/ 18 w 837"/>
                  <a:gd name="T91" fmla="*/ 1948 h 4316"/>
                  <a:gd name="T92" fmla="*/ 18 w 837"/>
                  <a:gd name="T93" fmla="*/ 1948 h 4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37" h="4316">
                    <a:moveTo>
                      <a:pt x="18" y="1948"/>
                    </a:moveTo>
                    <a:lnTo>
                      <a:pt x="48" y="1708"/>
                    </a:lnTo>
                    <a:lnTo>
                      <a:pt x="96" y="1475"/>
                    </a:lnTo>
                    <a:lnTo>
                      <a:pt x="161" y="1235"/>
                    </a:lnTo>
                    <a:lnTo>
                      <a:pt x="251" y="995"/>
                    </a:lnTo>
                    <a:lnTo>
                      <a:pt x="365" y="755"/>
                    </a:lnTo>
                    <a:lnTo>
                      <a:pt x="496" y="510"/>
                    </a:lnTo>
                    <a:lnTo>
                      <a:pt x="658" y="258"/>
                    </a:lnTo>
                    <a:lnTo>
                      <a:pt x="741" y="132"/>
                    </a:lnTo>
                    <a:lnTo>
                      <a:pt x="837" y="0"/>
                    </a:lnTo>
                    <a:lnTo>
                      <a:pt x="825" y="0"/>
                    </a:lnTo>
                    <a:lnTo>
                      <a:pt x="729" y="132"/>
                    </a:lnTo>
                    <a:lnTo>
                      <a:pt x="640" y="258"/>
                    </a:lnTo>
                    <a:lnTo>
                      <a:pt x="562" y="384"/>
                    </a:lnTo>
                    <a:lnTo>
                      <a:pt x="484" y="510"/>
                    </a:lnTo>
                    <a:lnTo>
                      <a:pt x="353" y="755"/>
                    </a:lnTo>
                    <a:lnTo>
                      <a:pt x="239" y="995"/>
                    </a:lnTo>
                    <a:lnTo>
                      <a:pt x="150" y="1235"/>
                    </a:lnTo>
                    <a:lnTo>
                      <a:pt x="84" y="1469"/>
                    </a:lnTo>
                    <a:lnTo>
                      <a:pt x="36" y="1702"/>
                    </a:lnTo>
                    <a:lnTo>
                      <a:pt x="6" y="1942"/>
                    </a:lnTo>
                    <a:lnTo>
                      <a:pt x="0" y="2200"/>
                    </a:lnTo>
                    <a:lnTo>
                      <a:pt x="12" y="2470"/>
                    </a:lnTo>
                    <a:lnTo>
                      <a:pt x="48" y="2739"/>
                    </a:lnTo>
                    <a:lnTo>
                      <a:pt x="114" y="3027"/>
                    </a:lnTo>
                    <a:lnTo>
                      <a:pt x="150" y="3171"/>
                    </a:lnTo>
                    <a:lnTo>
                      <a:pt x="197" y="3321"/>
                    </a:lnTo>
                    <a:lnTo>
                      <a:pt x="245" y="3477"/>
                    </a:lnTo>
                    <a:lnTo>
                      <a:pt x="305" y="3639"/>
                    </a:lnTo>
                    <a:lnTo>
                      <a:pt x="365" y="3800"/>
                    </a:lnTo>
                    <a:lnTo>
                      <a:pt x="437" y="3968"/>
                    </a:lnTo>
                    <a:lnTo>
                      <a:pt x="508" y="4136"/>
                    </a:lnTo>
                    <a:lnTo>
                      <a:pt x="592" y="4316"/>
                    </a:lnTo>
                    <a:lnTo>
                      <a:pt x="604" y="4316"/>
                    </a:lnTo>
                    <a:lnTo>
                      <a:pt x="520" y="4136"/>
                    </a:lnTo>
                    <a:lnTo>
                      <a:pt x="448" y="3968"/>
                    </a:lnTo>
                    <a:lnTo>
                      <a:pt x="377" y="3800"/>
                    </a:lnTo>
                    <a:lnTo>
                      <a:pt x="317" y="3639"/>
                    </a:lnTo>
                    <a:lnTo>
                      <a:pt x="257" y="3477"/>
                    </a:lnTo>
                    <a:lnTo>
                      <a:pt x="209" y="3327"/>
                    </a:lnTo>
                    <a:lnTo>
                      <a:pt x="161" y="3171"/>
                    </a:lnTo>
                    <a:lnTo>
                      <a:pt x="126" y="3027"/>
                    </a:lnTo>
                    <a:lnTo>
                      <a:pt x="60" y="2739"/>
                    </a:lnTo>
                    <a:lnTo>
                      <a:pt x="24" y="2470"/>
                    </a:lnTo>
                    <a:lnTo>
                      <a:pt x="12" y="2206"/>
                    </a:lnTo>
                    <a:lnTo>
                      <a:pt x="18" y="1948"/>
                    </a:lnTo>
                    <a:lnTo>
                      <a:pt x="18" y="1948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667"/>
                      <a:invGamma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16" name="Freeform 20"/>
            <p:cNvSpPr/>
            <p:nvPr/>
          </p:nvSpPr>
          <p:spPr bwMode="hidden">
            <a:xfrm>
              <a:off x="6" y="2901"/>
              <a:ext cx="606" cy="1415"/>
            </a:xfrm>
            <a:custGeom>
              <a:avLst/>
              <a:gdLst>
                <a:gd name="T0" fmla="*/ 0 w 604"/>
                <a:gd name="T1" fmla="*/ 54 h 1415"/>
                <a:gd name="T2" fmla="*/ 42 w 604"/>
                <a:gd name="T3" fmla="*/ 228 h 1415"/>
                <a:gd name="T4" fmla="*/ 96 w 604"/>
                <a:gd name="T5" fmla="*/ 402 h 1415"/>
                <a:gd name="T6" fmla="*/ 161 w 604"/>
                <a:gd name="T7" fmla="*/ 576 h 1415"/>
                <a:gd name="T8" fmla="*/ 227 w 604"/>
                <a:gd name="T9" fmla="*/ 744 h 1415"/>
                <a:gd name="T10" fmla="*/ 305 w 604"/>
                <a:gd name="T11" fmla="*/ 917 h 1415"/>
                <a:gd name="T12" fmla="*/ 389 w 604"/>
                <a:gd name="T13" fmla="*/ 1085 h 1415"/>
                <a:gd name="T14" fmla="*/ 484 w 604"/>
                <a:gd name="T15" fmla="*/ 1253 h 1415"/>
                <a:gd name="T16" fmla="*/ 586 w 604"/>
                <a:gd name="T17" fmla="*/ 1415 h 1415"/>
                <a:gd name="T18" fmla="*/ 604 w 604"/>
                <a:gd name="T19" fmla="*/ 1415 h 1415"/>
                <a:gd name="T20" fmla="*/ 496 w 604"/>
                <a:gd name="T21" fmla="*/ 1247 h 1415"/>
                <a:gd name="T22" fmla="*/ 401 w 604"/>
                <a:gd name="T23" fmla="*/ 1073 h 1415"/>
                <a:gd name="T24" fmla="*/ 311 w 604"/>
                <a:gd name="T25" fmla="*/ 899 h 1415"/>
                <a:gd name="T26" fmla="*/ 233 w 604"/>
                <a:gd name="T27" fmla="*/ 720 h 1415"/>
                <a:gd name="T28" fmla="*/ 161 w 604"/>
                <a:gd name="T29" fmla="*/ 546 h 1415"/>
                <a:gd name="T30" fmla="*/ 102 w 604"/>
                <a:gd name="T31" fmla="*/ 366 h 1415"/>
                <a:gd name="T32" fmla="*/ 48 w 604"/>
                <a:gd name="T33" fmla="*/ 180 h 1415"/>
                <a:gd name="T34" fmla="*/ 0 w 604"/>
                <a:gd name="T35" fmla="*/ 0 h 1415"/>
                <a:gd name="T36" fmla="*/ 0 w 604"/>
                <a:gd name="T37" fmla="*/ 54 h 1415"/>
                <a:gd name="T38" fmla="*/ 0 w 604"/>
                <a:gd name="T39" fmla="*/ 54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4" h="1415">
                  <a:moveTo>
                    <a:pt x="0" y="54"/>
                  </a:moveTo>
                  <a:lnTo>
                    <a:pt x="42" y="228"/>
                  </a:lnTo>
                  <a:lnTo>
                    <a:pt x="96" y="402"/>
                  </a:lnTo>
                  <a:lnTo>
                    <a:pt x="161" y="576"/>
                  </a:lnTo>
                  <a:lnTo>
                    <a:pt x="227" y="744"/>
                  </a:lnTo>
                  <a:lnTo>
                    <a:pt x="305" y="917"/>
                  </a:lnTo>
                  <a:lnTo>
                    <a:pt x="389" y="1085"/>
                  </a:lnTo>
                  <a:lnTo>
                    <a:pt x="484" y="1253"/>
                  </a:lnTo>
                  <a:lnTo>
                    <a:pt x="586" y="1415"/>
                  </a:lnTo>
                  <a:lnTo>
                    <a:pt x="604" y="1415"/>
                  </a:lnTo>
                  <a:lnTo>
                    <a:pt x="496" y="1247"/>
                  </a:lnTo>
                  <a:lnTo>
                    <a:pt x="401" y="1073"/>
                  </a:lnTo>
                  <a:lnTo>
                    <a:pt x="311" y="899"/>
                  </a:lnTo>
                  <a:lnTo>
                    <a:pt x="233" y="720"/>
                  </a:lnTo>
                  <a:lnTo>
                    <a:pt x="161" y="546"/>
                  </a:lnTo>
                  <a:lnTo>
                    <a:pt x="102" y="366"/>
                  </a:lnTo>
                  <a:lnTo>
                    <a:pt x="48" y="18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7" name="Freeform 21"/>
            <p:cNvSpPr/>
            <p:nvPr/>
          </p:nvSpPr>
          <p:spPr bwMode="hidden">
            <a:xfrm>
              <a:off x="6" y="3890"/>
              <a:ext cx="228" cy="426"/>
            </a:xfrm>
            <a:custGeom>
              <a:avLst/>
              <a:gdLst>
                <a:gd name="T0" fmla="*/ 0 w 227"/>
                <a:gd name="T1" fmla="*/ 30 h 426"/>
                <a:gd name="T2" fmla="*/ 108 w 227"/>
                <a:gd name="T3" fmla="*/ 240 h 426"/>
                <a:gd name="T4" fmla="*/ 215 w 227"/>
                <a:gd name="T5" fmla="*/ 426 h 426"/>
                <a:gd name="T6" fmla="*/ 227 w 227"/>
                <a:gd name="T7" fmla="*/ 426 h 426"/>
                <a:gd name="T8" fmla="*/ 167 w 227"/>
                <a:gd name="T9" fmla="*/ 330 h 426"/>
                <a:gd name="T10" fmla="*/ 114 w 227"/>
                <a:gd name="T11" fmla="*/ 222 h 426"/>
                <a:gd name="T12" fmla="*/ 0 w 227"/>
                <a:gd name="T13" fmla="*/ 0 h 426"/>
                <a:gd name="T14" fmla="*/ 0 w 227"/>
                <a:gd name="T15" fmla="*/ 30 h 426"/>
                <a:gd name="T16" fmla="*/ 0 w 227"/>
                <a:gd name="T17" fmla="*/ 3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426">
                  <a:moveTo>
                    <a:pt x="0" y="30"/>
                  </a:moveTo>
                  <a:lnTo>
                    <a:pt x="108" y="240"/>
                  </a:lnTo>
                  <a:lnTo>
                    <a:pt x="215" y="426"/>
                  </a:lnTo>
                  <a:lnTo>
                    <a:pt x="227" y="426"/>
                  </a:lnTo>
                  <a:lnTo>
                    <a:pt x="167" y="330"/>
                  </a:lnTo>
                  <a:lnTo>
                    <a:pt x="114" y="222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bg2">
                    <a:gamma/>
                    <a:shade val="60784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8" name="Freeform 22"/>
            <p:cNvSpPr/>
            <p:nvPr/>
          </p:nvSpPr>
          <p:spPr bwMode="hidden">
            <a:xfrm>
              <a:off x="4776" y="0"/>
              <a:ext cx="984" cy="1786"/>
            </a:xfrm>
            <a:custGeom>
              <a:avLst/>
              <a:gdLst>
                <a:gd name="T0" fmla="*/ 981 w 981"/>
                <a:gd name="T1" fmla="*/ 1786 h 1786"/>
                <a:gd name="T2" fmla="*/ 981 w 981"/>
                <a:gd name="T3" fmla="*/ 1720 h 1786"/>
                <a:gd name="T4" fmla="*/ 969 w 981"/>
                <a:gd name="T5" fmla="*/ 1666 h 1786"/>
                <a:gd name="T6" fmla="*/ 957 w 981"/>
                <a:gd name="T7" fmla="*/ 1613 h 1786"/>
                <a:gd name="T8" fmla="*/ 921 w 981"/>
                <a:gd name="T9" fmla="*/ 1487 h 1786"/>
                <a:gd name="T10" fmla="*/ 885 w 981"/>
                <a:gd name="T11" fmla="*/ 1361 h 1786"/>
                <a:gd name="T12" fmla="*/ 796 w 981"/>
                <a:gd name="T13" fmla="*/ 1121 h 1786"/>
                <a:gd name="T14" fmla="*/ 682 w 981"/>
                <a:gd name="T15" fmla="*/ 899 h 1786"/>
                <a:gd name="T16" fmla="*/ 562 w 981"/>
                <a:gd name="T17" fmla="*/ 689 h 1786"/>
                <a:gd name="T18" fmla="*/ 431 w 981"/>
                <a:gd name="T19" fmla="*/ 498 h 1786"/>
                <a:gd name="T20" fmla="*/ 293 w 981"/>
                <a:gd name="T21" fmla="*/ 318 h 1786"/>
                <a:gd name="T22" fmla="*/ 150 w 981"/>
                <a:gd name="T23" fmla="*/ 150 h 1786"/>
                <a:gd name="T24" fmla="*/ 12 w 981"/>
                <a:gd name="T25" fmla="*/ 0 h 1786"/>
                <a:gd name="T26" fmla="*/ 0 w 981"/>
                <a:gd name="T27" fmla="*/ 0 h 1786"/>
                <a:gd name="T28" fmla="*/ 138 w 981"/>
                <a:gd name="T29" fmla="*/ 150 h 1786"/>
                <a:gd name="T30" fmla="*/ 275 w 981"/>
                <a:gd name="T31" fmla="*/ 318 h 1786"/>
                <a:gd name="T32" fmla="*/ 413 w 981"/>
                <a:gd name="T33" fmla="*/ 498 h 1786"/>
                <a:gd name="T34" fmla="*/ 545 w 981"/>
                <a:gd name="T35" fmla="*/ 689 h 1786"/>
                <a:gd name="T36" fmla="*/ 670 w 981"/>
                <a:gd name="T37" fmla="*/ 899 h 1786"/>
                <a:gd name="T38" fmla="*/ 778 w 981"/>
                <a:gd name="T39" fmla="*/ 1121 h 1786"/>
                <a:gd name="T40" fmla="*/ 873 w 981"/>
                <a:gd name="T41" fmla="*/ 1361 h 1786"/>
                <a:gd name="T42" fmla="*/ 909 w 981"/>
                <a:gd name="T43" fmla="*/ 1487 h 1786"/>
                <a:gd name="T44" fmla="*/ 945 w 981"/>
                <a:gd name="T45" fmla="*/ 1619 h 1786"/>
                <a:gd name="T46" fmla="*/ 963 w 981"/>
                <a:gd name="T47" fmla="*/ 1702 h 1786"/>
                <a:gd name="T48" fmla="*/ 981 w 981"/>
                <a:gd name="T49" fmla="*/ 1786 h 1786"/>
                <a:gd name="T50" fmla="*/ 981 w 981"/>
                <a:gd name="T51" fmla="*/ 178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1" h="1786">
                  <a:moveTo>
                    <a:pt x="981" y="1786"/>
                  </a:moveTo>
                  <a:lnTo>
                    <a:pt x="981" y="1720"/>
                  </a:lnTo>
                  <a:lnTo>
                    <a:pt x="969" y="1666"/>
                  </a:lnTo>
                  <a:lnTo>
                    <a:pt x="957" y="1613"/>
                  </a:lnTo>
                  <a:lnTo>
                    <a:pt x="921" y="1487"/>
                  </a:lnTo>
                  <a:lnTo>
                    <a:pt x="885" y="1361"/>
                  </a:lnTo>
                  <a:lnTo>
                    <a:pt x="796" y="1121"/>
                  </a:lnTo>
                  <a:lnTo>
                    <a:pt x="682" y="899"/>
                  </a:lnTo>
                  <a:lnTo>
                    <a:pt x="562" y="689"/>
                  </a:lnTo>
                  <a:lnTo>
                    <a:pt x="431" y="498"/>
                  </a:lnTo>
                  <a:lnTo>
                    <a:pt x="293" y="318"/>
                  </a:lnTo>
                  <a:lnTo>
                    <a:pt x="150" y="15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38" y="150"/>
                  </a:lnTo>
                  <a:lnTo>
                    <a:pt x="275" y="318"/>
                  </a:lnTo>
                  <a:lnTo>
                    <a:pt x="413" y="498"/>
                  </a:lnTo>
                  <a:lnTo>
                    <a:pt x="545" y="689"/>
                  </a:lnTo>
                  <a:lnTo>
                    <a:pt x="670" y="899"/>
                  </a:lnTo>
                  <a:lnTo>
                    <a:pt x="778" y="1121"/>
                  </a:lnTo>
                  <a:lnTo>
                    <a:pt x="873" y="1361"/>
                  </a:lnTo>
                  <a:lnTo>
                    <a:pt x="909" y="1487"/>
                  </a:lnTo>
                  <a:lnTo>
                    <a:pt x="945" y="1619"/>
                  </a:lnTo>
                  <a:lnTo>
                    <a:pt x="963" y="1702"/>
                  </a:lnTo>
                  <a:lnTo>
                    <a:pt x="981" y="1786"/>
                  </a:lnTo>
                  <a:lnTo>
                    <a:pt x="981" y="178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19" name="Freeform 23"/>
            <p:cNvSpPr/>
            <p:nvPr/>
          </p:nvSpPr>
          <p:spPr bwMode="hidden">
            <a:xfrm>
              <a:off x="5041" y="0"/>
              <a:ext cx="719" cy="845"/>
            </a:xfrm>
            <a:custGeom>
              <a:avLst/>
              <a:gdLst>
                <a:gd name="T0" fmla="*/ 717 w 717"/>
                <a:gd name="T1" fmla="*/ 845 h 845"/>
                <a:gd name="T2" fmla="*/ 717 w 717"/>
                <a:gd name="T3" fmla="*/ 821 h 845"/>
                <a:gd name="T4" fmla="*/ 574 w 717"/>
                <a:gd name="T5" fmla="*/ 605 h 845"/>
                <a:gd name="T6" fmla="*/ 406 w 717"/>
                <a:gd name="T7" fmla="*/ 396 h 845"/>
                <a:gd name="T8" fmla="*/ 221 w 717"/>
                <a:gd name="T9" fmla="*/ 192 h 845"/>
                <a:gd name="T10" fmla="*/ 17 w 717"/>
                <a:gd name="T11" fmla="*/ 0 h 845"/>
                <a:gd name="T12" fmla="*/ 0 w 717"/>
                <a:gd name="T13" fmla="*/ 0 h 845"/>
                <a:gd name="T14" fmla="*/ 209 w 717"/>
                <a:gd name="T15" fmla="*/ 198 h 845"/>
                <a:gd name="T16" fmla="*/ 400 w 717"/>
                <a:gd name="T17" fmla="*/ 408 h 845"/>
                <a:gd name="T18" fmla="*/ 568 w 717"/>
                <a:gd name="T19" fmla="*/ 623 h 845"/>
                <a:gd name="T20" fmla="*/ 717 w 717"/>
                <a:gd name="T21" fmla="*/ 845 h 845"/>
                <a:gd name="T22" fmla="*/ 717 w 717"/>
                <a:gd name="T2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7" h="845">
                  <a:moveTo>
                    <a:pt x="717" y="845"/>
                  </a:moveTo>
                  <a:lnTo>
                    <a:pt x="717" y="821"/>
                  </a:lnTo>
                  <a:lnTo>
                    <a:pt x="574" y="605"/>
                  </a:lnTo>
                  <a:lnTo>
                    <a:pt x="406" y="396"/>
                  </a:lnTo>
                  <a:lnTo>
                    <a:pt x="221" y="192"/>
                  </a:lnTo>
                  <a:lnTo>
                    <a:pt x="17" y="0"/>
                  </a:lnTo>
                  <a:lnTo>
                    <a:pt x="0" y="0"/>
                  </a:lnTo>
                  <a:lnTo>
                    <a:pt x="209" y="198"/>
                  </a:lnTo>
                  <a:lnTo>
                    <a:pt x="400" y="408"/>
                  </a:lnTo>
                  <a:lnTo>
                    <a:pt x="568" y="623"/>
                  </a:lnTo>
                  <a:lnTo>
                    <a:pt x="717" y="845"/>
                  </a:lnTo>
                  <a:lnTo>
                    <a:pt x="717" y="8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0" name="Freeform 24"/>
            <p:cNvSpPr/>
            <p:nvPr/>
          </p:nvSpPr>
          <p:spPr bwMode="hidden">
            <a:xfrm>
              <a:off x="5352" y="0"/>
              <a:ext cx="408" cy="414"/>
            </a:xfrm>
            <a:custGeom>
              <a:avLst/>
              <a:gdLst>
                <a:gd name="T0" fmla="*/ 407 w 407"/>
                <a:gd name="T1" fmla="*/ 414 h 414"/>
                <a:gd name="T2" fmla="*/ 407 w 407"/>
                <a:gd name="T3" fmla="*/ 396 h 414"/>
                <a:gd name="T4" fmla="*/ 222 w 407"/>
                <a:gd name="T5" fmla="*/ 192 h 414"/>
                <a:gd name="T6" fmla="*/ 12 w 407"/>
                <a:gd name="T7" fmla="*/ 0 h 414"/>
                <a:gd name="T8" fmla="*/ 0 w 407"/>
                <a:gd name="T9" fmla="*/ 0 h 414"/>
                <a:gd name="T10" fmla="*/ 108 w 407"/>
                <a:gd name="T11" fmla="*/ 102 h 414"/>
                <a:gd name="T12" fmla="*/ 216 w 407"/>
                <a:gd name="T13" fmla="*/ 204 h 414"/>
                <a:gd name="T14" fmla="*/ 407 w 407"/>
                <a:gd name="T15" fmla="*/ 414 h 414"/>
                <a:gd name="T16" fmla="*/ 407 w 407"/>
                <a:gd name="T17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7" h="414">
                  <a:moveTo>
                    <a:pt x="407" y="414"/>
                  </a:moveTo>
                  <a:lnTo>
                    <a:pt x="407" y="396"/>
                  </a:lnTo>
                  <a:lnTo>
                    <a:pt x="222" y="19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08" y="102"/>
                  </a:lnTo>
                  <a:lnTo>
                    <a:pt x="216" y="204"/>
                  </a:lnTo>
                  <a:lnTo>
                    <a:pt x="407" y="414"/>
                  </a:lnTo>
                  <a:lnTo>
                    <a:pt x="407" y="4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1" name="Freeform 25"/>
            <p:cNvSpPr/>
            <p:nvPr/>
          </p:nvSpPr>
          <p:spPr bwMode="hidden">
            <a:xfrm>
              <a:off x="6" y="0"/>
              <a:ext cx="858" cy="1409"/>
            </a:xfrm>
            <a:custGeom>
              <a:avLst/>
              <a:gdLst>
                <a:gd name="T0" fmla="*/ 0 w 855"/>
                <a:gd name="T1" fmla="*/ 1361 h 1409"/>
                <a:gd name="T2" fmla="*/ 0 w 855"/>
                <a:gd name="T3" fmla="*/ 1409 h 1409"/>
                <a:gd name="T4" fmla="*/ 54 w 855"/>
                <a:gd name="T5" fmla="*/ 1211 h 1409"/>
                <a:gd name="T6" fmla="*/ 126 w 855"/>
                <a:gd name="T7" fmla="*/ 1013 h 1409"/>
                <a:gd name="T8" fmla="*/ 215 w 855"/>
                <a:gd name="T9" fmla="*/ 827 h 1409"/>
                <a:gd name="T10" fmla="*/ 311 w 855"/>
                <a:gd name="T11" fmla="*/ 647 h 1409"/>
                <a:gd name="T12" fmla="*/ 431 w 855"/>
                <a:gd name="T13" fmla="*/ 474 h 1409"/>
                <a:gd name="T14" fmla="*/ 556 w 855"/>
                <a:gd name="T15" fmla="*/ 312 h 1409"/>
                <a:gd name="T16" fmla="*/ 700 w 855"/>
                <a:gd name="T17" fmla="*/ 150 h 1409"/>
                <a:gd name="T18" fmla="*/ 855 w 855"/>
                <a:gd name="T19" fmla="*/ 0 h 1409"/>
                <a:gd name="T20" fmla="*/ 837 w 855"/>
                <a:gd name="T21" fmla="*/ 0 h 1409"/>
                <a:gd name="T22" fmla="*/ 688 w 855"/>
                <a:gd name="T23" fmla="*/ 144 h 1409"/>
                <a:gd name="T24" fmla="*/ 550 w 855"/>
                <a:gd name="T25" fmla="*/ 300 h 1409"/>
                <a:gd name="T26" fmla="*/ 425 w 855"/>
                <a:gd name="T27" fmla="*/ 462 h 1409"/>
                <a:gd name="T28" fmla="*/ 311 w 855"/>
                <a:gd name="T29" fmla="*/ 629 h 1409"/>
                <a:gd name="T30" fmla="*/ 215 w 855"/>
                <a:gd name="T31" fmla="*/ 803 h 1409"/>
                <a:gd name="T32" fmla="*/ 132 w 855"/>
                <a:gd name="T33" fmla="*/ 983 h 1409"/>
                <a:gd name="T34" fmla="*/ 60 w 855"/>
                <a:gd name="T35" fmla="*/ 1169 h 1409"/>
                <a:gd name="T36" fmla="*/ 0 w 855"/>
                <a:gd name="T37" fmla="*/ 1361 h 1409"/>
                <a:gd name="T38" fmla="*/ 0 w 855"/>
                <a:gd name="T39" fmla="*/ 136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5" h="1409">
                  <a:moveTo>
                    <a:pt x="0" y="1361"/>
                  </a:moveTo>
                  <a:lnTo>
                    <a:pt x="0" y="1409"/>
                  </a:lnTo>
                  <a:lnTo>
                    <a:pt x="54" y="1211"/>
                  </a:lnTo>
                  <a:lnTo>
                    <a:pt x="126" y="1013"/>
                  </a:lnTo>
                  <a:lnTo>
                    <a:pt x="215" y="827"/>
                  </a:lnTo>
                  <a:lnTo>
                    <a:pt x="311" y="647"/>
                  </a:lnTo>
                  <a:lnTo>
                    <a:pt x="431" y="474"/>
                  </a:lnTo>
                  <a:lnTo>
                    <a:pt x="556" y="312"/>
                  </a:lnTo>
                  <a:lnTo>
                    <a:pt x="700" y="150"/>
                  </a:lnTo>
                  <a:lnTo>
                    <a:pt x="855" y="0"/>
                  </a:lnTo>
                  <a:lnTo>
                    <a:pt x="837" y="0"/>
                  </a:lnTo>
                  <a:lnTo>
                    <a:pt x="688" y="144"/>
                  </a:lnTo>
                  <a:lnTo>
                    <a:pt x="550" y="300"/>
                  </a:lnTo>
                  <a:lnTo>
                    <a:pt x="425" y="462"/>
                  </a:lnTo>
                  <a:lnTo>
                    <a:pt x="311" y="629"/>
                  </a:lnTo>
                  <a:lnTo>
                    <a:pt x="215" y="803"/>
                  </a:lnTo>
                  <a:lnTo>
                    <a:pt x="132" y="983"/>
                  </a:lnTo>
                  <a:lnTo>
                    <a:pt x="60" y="1169"/>
                  </a:lnTo>
                  <a:lnTo>
                    <a:pt x="0" y="1361"/>
                  </a:lnTo>
                  <a:lnTo>
                    <a:pt x="0" y="1361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1">
                    <a:gamma/>
                    <a:shade val="94118"/>
                    <a:invGamma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2" name="Freeform 26"/>
            <p:cNvSpPr/>
            <p:nvPr/>
          </p:nvSpPr>
          <p:spPr bwMode="hidden">
            <a:xfrm>
              <a:off x="6" y="0"/>
              <a:ext cx="588" cy="599"/>
            </a:xfrm>
            <a:custGeom>
              <a:avLst/>
              <a:gdLst>
                <a:gd name="T0" fmla="*/ 586 w 586"/>
                <a:gd name="T1" fmla="*/ 0 h 599"/>
                <a:gd name="T2" fmla="*/ 568 w 586"/>
                <a:gd name="T3" fmla="*/ 0 h 599"/>
                <a:gd name="T4" fmla="*/ 407 w 586"/>
                <a:gd name="T5" fmla="*/ 132 h 599"/>
                <a:gd name="T6" fmla="*/ 257 w 586"/>
                <a:gd name="T7" fmla="*/ 270 h 599"/>
                <a:gd name="T8" fmla="*/ 120 w 586"/>
                <a:gd name="T9" fmla="*/ 420 h 599"/>
                <a:gd name="T10" fmla="*/ 0 w 586"/>
                <a:gd name="T11" fmla="*/ 575 h 599"/>
                <a:gd name="T12" fmla="*/ 0 w 586"/>
                <a:gd name="T13" fmla="*/ 599 h 599"/>
                <a:gd name="T14" fmla="*/ 120 w 586"/>
                <a:gd name="T15" fmla="*/ 432 h 599"/>
                <a:gd name="T16" fmla="*/ 257 w 586"/>
                <a:gd name="T17" fmla="*/ 282 h 599"/>
                <a:gd name="T18" fmla="*/ 413 w 586"/>
                <a:gd name="T19" fmla="*/ 138 h 599"/>
                <a:gd name="T20" fmla="*/ 586 w 586"/>
                <a:gd name="T21" fmla="*/ 0 h 599"/>
                <a:gd name="T22" fmla="*/ 586 w 586"/>
                <a:gd name="T2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6" h="599">
                  <a:moveTo>
                    <a:pt x="586" y="0"/>
                  </a:moveTo>
                  <a:lnTo>
                    <a:pt x="568" y="0"/>
                  </a:lnTo>
                  <a:lnTo>
                    <a:pt x="407" y="132"/>
                  </a:lnTo>
                  <a:lnTo>
                    <a:pt x="257" y="270"/>
                  </a:lnTo>
                  <a:lnTo>
                    <a:pt x="120" y="420"/>
                  </a:lnTo>
                  <a:lnTo>
                    <a:pt x="0" y="575"/>
                  </a:lnTo>
                  <a:lnTo>
                    <a:pt x="0" y="599"/>
                  </a:lnTo>
                  <a:lnTo>
                    <a:pt x="120" y="432"/>
                  </a:lnTo>
                  <a:lnTo>
                    <a:pt x="257" y="282"/>
                  </a:lnTo>
                  <a:lnTo>
                    <a:pt x="413" y="138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3" name="Freeform 27"/>
            <p:cNvSpPr/>
            <p:nvPr/>
          </p:nvSpPr>
          <p:spPr bwMode="hidden">
            <a:xfrm>
              <a:off x="6" y="0"/>
              <a:ext cx="270" cy="252"/>
            </a:xfrm>
            <a:custGeom>
              <a:avLst/>
              <a:gdLst>
                <a:gd name="T0" fmla="*/ 269 w 269"/>
                <a:gd name="T1" fmla="*/ 0 h 252"/>
                <a:gd name="T2" fmla="*/ 251 w 269"/>
                <a:gd name="T3" fmla="*/ 0 h 252"/>
                <a:gd name="T4" fmla="*/ 120 w 269"/>
                <a:gd name="T5" fmla="*/ 114 h 252"/>
                <a:gd name="T6" fmla="*/ 60 w 269"/>
                <a:gd name="T7" fmla="*/ 174 h 252"/>
                <a:gd name="T8" fmla="*/ 0 w 269"/>
                <a:gd name="T9" fmla="*/ 234 h 252"/>
                <a:gd name="T10" fmla="*/ 0 w 269"/>
                <a:gd name="T11" fmla="*/ 252 h 252"/>
                <a:gd name="T12" fmla="*/ 126 w 269"/>
                <a:gd name="T13" fmla="*/ 120 h 252"/>
                <a:gd name="T14" fmla="*/ 269 w 269"/>
                <a:gd name="T15" fmla="*/ 0 h 252"/>
                <a:gd name="T16" fmla="*/ 269 w 269"/>
                <a:gd name="T1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9" h="252">
                  <a:moveTo>
                    <a:pt x="269" y="0"/>
                  </a:moveTo>
                  <a:lnTo>
                    <a:pt x="251" y="0"/>
                  </a:lnTo>
                  <a:lnTo>
                    <a:pt x="120" y="114"/>
                  </a:lnTo>
                  <a:lnTo>
                    <a:pt x="60" y="174"/>
                  </a:lnTo>
                  <a:lnTo>
                    <a:pt x="0" y="234"/>
                  </a:lnTo>
                  <a:lnTo>
                    <a:pt x="0" y="252"/>
                  </a:lnTo>
                  <a:lnTo>
                    <a:pt x="126" y="120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4" name="Line 28"/>
            <p:cNvSpPr>
              <a:spLocks noChangeShapeType="1"/>
            </p:cNvSpPr>
            <p:nvPr/>
          </p:nvSpPr>
          <p:spPr bwMode="hidden">
            <a:xfrm>
              <a:off x="1" y="2749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5" name="Line 29"/>
            <p:cNvSpPr>
              <a:spLocks noChangeShapeType="1"/>
            </p:cNvSpPr>
            <p:nvPr/>
          </p:nvSpPr>
          <p:spPr bwMode="hidden">
            <a:xfrm>
              <a:off x="1" y="2356"/>
              <a:ext cx="5758" cy="0"/>
            </a:xfrm>
            <a:prstGeom prst="line">
              <a:avLst/>
            </a:prstGeom>
            <a:noFill/>
            <a:ln w="15875">
              <a:solidFill>
                <a:schemeClr val="bg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26" name="Line 30"/>
            <p:cNvSpPr>
              <a:spLocks noChangeShapeType="1"/>
            </p:cNvSpPr>
            <p:nvPr/>
          </p:nvSpPr>
          <p:spPr bwMode="hidden">
            <a:xfrm>
              <a:off x="1" y="3142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pSp>
          <p:nvGrpSpPr>
            <p:cNvPr id="132127" name="Group 31"/>
            <p:cNvGrpSpPr/>
            <p:nvPr/>
          </p:nvGrpSpPr>
          <p:grpSpPr bwMode="auto">
            <a:xfrm>
              <a:off x="1" y="392"/>
              <a:ext cx="5758" cy="1571"/>
              <a:chOff x="1" y="392"/>
              <a:chExt cx="5758" cy="1571"/>
            </a:xfrm>
          </p:grpSpPr>
          <p:sp>
            <p:nvSpPr>
              <p:cNvPr id="132128" name="Line 32"/>
              <p:cNvSpPr>
                <a:spLocks noChangeShapeType="1"/>
              </p:cNvSpPr>
              <p:nvPr userDrawn="1"/>
            </p:nvSpPr>
            <p:spPr bwMode="hidden">
              <a:xfrm>
                <a:off x="1" y="784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29" name="Line 33"/>
              <p:cNvSpPr>
                <a:spLocks noChangeShapeType="1"/>
              </p:cNvSpPr>
              <p:nvPr userDrawn="1"/>
            </p:nvSpPr>
            <p:spPr bwMode="hidden">
              <a:xfrm>
                <a:off x="1" y="1963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0" name="Line 34"/>
              <p:cNvSpPr>
                <a:spLocks noChangeShapeType="1"/>
              </p:cNvSpPr>
              <p:nvPr userDrawn="1"/>
            </p:nvSpPr>
            <p:spPr bwMode="hidden">
              <a:xfrm>
                <a:off x="1" y="1570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1" name="Line 35"/>
              <p:cNvSpPr>
                <a:spLocks noChangeShapeType="1"/>
              </p:cNvSpPr>
              <p:nvPr userDrawn="1"/>
            </p:nvSpPr>
            <p:spPr bwMode="hidden">
              <a:xfrm>
                <a:off x="1" y="1177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32132" name="Line 36"/>
              <p:cNvSpPr>
                <a:spLocks noChangeShapeType="1"/>
              </p:cNvSpPr>
              <p:nvPr userDrawn="1"/>
            </p:nvSpPr>
            <p:spPr bwMode="hidden">
              <a:xfrm>
                <a:off x="1" y="392"/>
                <a:ext cx="5758" cy="0"/>
              </a:xfrm>
              <a:prstGeom prst="line">
                <a:avLst/>
              </a:prstGeom>
              <a:noFill/>
              <a:ln w="15875">
                <a:solidFill>
                  <a:schemeClr val="bg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32133" name="Line 37"/>
            <p:cNvSpPr>
              <a:spLocks noChangeShapeType="1"/>
            </p:cNvSpPr>
            <p:nvPr/>
          </p:nvSpPr>
          <p:spPr bwMode="hidden">
            <a:xfrm>
              <a:off x="1" y="3928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hidden">
            <a:xfrm>
              <a:off x="1" y="3535"/>
              <a:ext cx="5758" cy="0"/>
            </a:xfrm>
            <a:prstGeom prst="line">
              <a:avLst/>
            </a:prstGeom>
            <a:noFill/>
            <a:ln w="15875">
              <a:solidFill>
                <a:schemeClr val="bg2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32135" name="Rectangle 39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1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32136" name="Rectangle 40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l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7" name="Rectangle 41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8" name="Rectangle 4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>
            <a:lvl1pPr algn="r">
              <a:defRPr sz="1000"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B2557BE-1D3C-4EDD-8135-A25EFAB12EA2}" type="slidenum">
              <a:rPr lang="en-US" altLang="zh-CN" smtClean="0">
                <a:solidFill>
                  <a:srgbClr val="FFFFFF"/>
                </a:solidFill>
              </a:rPr>
            </a:fld>
            <a:endParaRPr lang="en-US" altLang="zh-CN" smtClean="0">
              <a:solidFill>
                <a:srgbClr val="FFFFFF"/>
              </a:solidFill>
            </a:endParaRPr>
          </a:p>
        </p:txBody>
      </p:sp>
      <p:sp>
        <p:nvSpPr>
          <p:cNvPr id="132139" name="Rectangle 4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89" r:id="rId1"/>
    <p:sldLayoutId id="2147484190" r:id="rId2"/>
    <p:sldLayoutId id="2147484191" r:id="rId3"/>
    <p:sldLayoutId id="2147484192" r:id="rId4"/>
    <p:sldLayoutId id="2147484193" r:id="rId5"/>
    <p:sldLayoutId id="2147484194" r:id="rId6"/>
    <p:sldLayoutId id="2147484195" r:id="rId7"/>
    <p:sldLayoutId id="2147484196" r:id="rId8"/>
    <p:sldLayoutId id="2147484197" r:id="rId9"/>
    <p:sldLayoutId id="2147484198" r:id="rId10"/>
    <p:sldLayoutId id="2147484199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Char char="•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81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2FE3AD4-05A4-4101-B793-BEAD789FBD1D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  <p:grpSp>
        <p:nvGrpSpPr>
          <p:cNvPr id="81924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81925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6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7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8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9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0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31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32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3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81934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81935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81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01" r:id="rId1"/>
    <p:sldLayoutId id="2147484202" r:id="rId2"/>
    <p:sldLayoutId id="2147484203" r:id="rId3"/>
    <p:sldLayoutId id="2147484204" r:id="rId4"/>
    <p:sldLayoutId id="2147484205" r:id="rId5"/>
    <p:sldLayoutId id="2147484206" r:id="rId6"/>
    <p:sldLayoutId id="2147484207" r:id="rId7"/>
    <p:sldLayoutId id="2147484208" r:id="rId8"/>
    <p:sldLayoutId id="2147484209" r:id="rId9"/>
    <p:sldLayoutId id="2147484210" r:id="rId10"/>
    <p:sldLayoutId id="2147484211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81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2FE3AD4-05A4-4101-B793-BEAD789FBD1D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  <p:grpSp>
        <p:nvGrpSpPr>
          <p:cNvPr id="81924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81925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6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7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8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9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0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31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32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3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81934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81935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81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13" r:id="rId1"/>
    <p:sldLayoutId id="2147484214" r:id="rId2"/>
    <p:sldLayoutId id="2147484215" r:id="rId3"/>
    <p:sldLayoutId id="2147484216" r:id="rId4"/>
    <p:sldLayoutId id="2147484217" r:id="rId5"/>
    <p:sldLayoutId id="2147484218" r:id="rId6"/>
    <p:sldLayoutId id="2147484219" r:id="rId7"/>
    <p:sldLayoutId id="2147484220" r:id="rId8"/>
    <p:sldLayoutId id="2147484221" r:id="rId9"/>
    <p:sldLayoutId id="2147484222" r:id="rId10"/>
    <p:sldLayoutId id="2147484223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81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2FE3AD4-05A4-4101-B793-BEAD789FBD1D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  <p:grpSp>
        <p:nvGrpSpPr>
          <p:cNvPr id="81924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81925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6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27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8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29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0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81931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1932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81933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81934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81935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81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25" r:id="rId1"/>
    <p:sldLayoutId id="2147484226" r:id="rId2"/>
    <p:sldLayoutId id="2147484227" r:id="rId3"/>
    <p:sldLayoutId id="2147484228" r:id="rId4"/>
    <p:sldLayoutId id="2147484229" r:id="rId5"/>
    <p:sldLayoutId id="2147484230" r:id="rId6"/>
    <p:sldLayoutId id="2147484231" r:id="rId7"/>
    <p:sldLayoutId id="2147484232" r:id="rId8"/>
    <p:sldLayoutId id="2147484233" r:id="rId9"/>
    <p:sldLayoutId id="2147484234" r:id="rId10"/>
    <p:sldLayoutId id="2147484235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365C170-4E99-432D-8655-E91755F12CC2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37" r:id="rId1"/>
    <p:sldLayoutId id="2147484238" r:id="rId2"/>
    <p:sldLayoutId id="2147484239" r:id="rId3"/>
    <p:sldLayoutId id="2147484240" r:id="rId4"/>
    <p:sldLayoutId id="2147484241" r:id="rId5"/>
    <p:sldLayoutId id="2147484242" r:id="rId6"/>
    <p:sldLayoutId id="2147484243" r:id="rId7"/>
    <p:sldLayoutId id="2147484244" r:id="rId8"/>
    <p:sldLayoutId id="2147484245" r:id="rId9"/>
    <p:sldLayoutId id="2147484246" r:id="rId10"/>
    <p:sldLayoutId id="214748424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365C170-4E99-432D-8655-E91755F12CC2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49" r:id="rId1"/>
    <p:sldLayoutId id="2147484250" r:id="rId2"/>
    <p:sldLayoutId id="2147484251" r:id="rId3"/>
    <p:sldLayoutId id="2147484252" r:id="rId4"/>
    <p:sldLayoutId id="2147484253" r:id="rId5"/>
    <p:sldLayoutId id="2147484254" r:id="rId6"/>
    <p:sldLayoutId id="2147484255" r:id="rId7"/>
    <p:sldLayoutId id="2147484256" r:id="rId8"/>
    <p:sldLayoutId id="2147484257" r:id="rId9"/>
    <p:sldLayoutId id="2147484258" r:id="rId10"/>
    <p:sldLayoutId id="214748425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61" r:id="rId1"/>
    <p:sldLayoutId id="2147484262" r:id="rId2"/>
    <p:sldLayoutId id="2147484263" r:id="rId3"/>
    <p:sldLayoutId id="2147484264" r:id="rId4"/>
    <p:sldLayoutId id="2147484265" r:id="rId5"/>
    <p:sldLayoutId id="2147484266" r:id="rId6"/>
    <p:sldLayoutId id="2147484267" r:id="rId7"/>
    <p:sldLayoutId id="2147484268" r:id="rId8"/>
    <p:sldLayoutId id="2147484269" r:id="rId9"/>
    <p:sldLayoutId id="2147484270" r:id="rId10"/>
    <p:sldLayoutId id="214748427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73" r:id="rId1"/>
    <p:sldLayoutId id="2147484274" r:id="rId2"/>
    <p:sldLayoutId id="2147484275" r:id="rId3"/>
    <p:sldLayoutId id="2147484276" r:id="rId4"/>
    <p:sldLayoutId id="2147484277" r:id="rId5"/>
    <p:sldLayoutId id="2147484278" r:id="rId6"/>
    <p:sldLayoutId id="2147484279" r:id="rId7"/>
    <p:sldLayoutId id="2147484280" r:id="rId8"/>
    <p:sldLayoutId id="2147484281" r:id="rId9"/>
    <p:sldLayoutId id="2147484282" r:id="rId10"/>
    <p:sldLayoutId id="214748428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85" r:id="rId1"/>
    <p:sldLayoutId id="2147484286" r:id="rId2"/>
    <p:sldLayoutId id="2147484287" r:id="rId3"/>
    <p:sldLayoutId id="2147484288" r:id="rId4"/>
    <p:sldLayoutId id="2147484289" r:id="rId5"/>
    <p:sldLayoutId id="2147484290" r:id="rId6"/>
    <p:sldLayoutId id="2147484291" r:id="rId7"/>
    <p:sldLayoutId id="2147484292" r:id="rId8"/>
    <p:sldLayoutId id="2147484293" r:id="rId9"/>
    <p:sldLayoutId id="2147484294" r:id="rId10"/>
    <p:sldLayoutId id="214748429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97" r:id="rId1"/>
    <p:sldLayoutId id="2147484298" r:id="rId2"/>
    <p:sldLayoutId id="2147484299" r:id="rId3"/>
    <p:sldLayoutId id="2147484300" r:id="rId4"/>
    <p:sldLayoutId id="2147484301" r:id="rId5"/>
    <p:sldLayoutId id="2147484302" r:id="rId6"/>
    <p:sldLayoutId id="2147484303" r:id="rId7"/>
    <p:sldLayoutId id="2147484304" r:id="rId8"/>
    <p:sldLayoutId id="2147484305" r:id="rId9"/>
    <p:sldLayoutId id="2147484306" r:id="rId10"/>
    <p:sldLayoutId id="214748430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09" r:id="rId1"/>
    <p:sldLayoutId id="2147484310" r:id="rId2"/>
    <p:sldLayoutId id="2147484311" r:id="rId3"/>
    <p:sldLayoutId id="2147484312" r:id="rId4"/>
    <p:sldLayoutId id="2147484313" r:id="rId5"/>
    <p:sldLayoutId id="2147484314" r:id="rId6"/>
    <p:sldLayoutId id="2147484315" r:id="rId7"/>
    <p:sldLayoutId id="2147484316" r:id="rId8"/>
    <p:sldLayoutId id="2147484317" r:id="rId9"/>
    <p:sldLayoutId id="2147484318" r:id="rId10"/>
    <p:sldLayoutId id="214748431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E212B30-E904-402A-AC68-92B596EE59BD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21" r:id="rId1"/>
    <p:sldLayoutId id="2147484322" r:id="rId2"/>
    <p:sldLayoutId id="2147484323" r:id="rId3"/>
    <p:sldLayoutId id="2147484324" r:id="rId4"/>
    <p:sldLayoutId id="2147484325" r:id="rId5"/>
    <p:sldLayoutId id="2147484326" r:id="rId6"/>
    <p:sldLayoutId id="2147484327" r:id="rId7"/>
    <p:sldLayoutId id="2147484328" r:id="rId8"/>
    <p:sldLayoutId id="2147484329" r:id="rId9"/>
    <p:sldLayoutId id="2147484330" r:id="rId10"/>
    <p:sldLayoutId id="214748433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33" r:id="rId1"/>
    <p:sldLayoutId id="2147484334" r:id="rId2"/>
    <p:sldLayoutId id="2147484335" r:id="rId3"/>
    <p:sldLayoutId id="2147484336" r:id="rId4"/>
    <p:sldLayoutId id="2147484337" r:id="rId5"/>
    <p:sldLayoutId id="2147484338" r:id="rId6"/>
    <p:sldLayoutId id="2147484339" r:id="rId7"/>
    <p:sldLayoutId id="2147484340" r:id="rId8"/>
    <p:sldLayoutId id="2147484341" r:id="rId9"/>
    <p:sldLayoutId id="2147484342" r:id="rId10"/>
    <p:sldLayoutId id="214748434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45" r:id="rId1"/>
    <p:sldLayoutId id="2147484346" r:id="rId2"/>
    <p:sldLayoutId id="2147484347" r:id="rId3"/>
    <p:sldLayoutId id="2147484348" r:id="rId4"/>
    <p:sldLayoutId id="2147484349" r:id="rId5"/>
    <p:sldLayoutId id="2147484350" r:id="rId6"/>
    <p:sldLayoutId id="2147484351" r:id="rId7"/>
    <p:sldLayoutId id="2147484352" r:id="rId8"/>
    <p:sldLayoutId id="2147484353" r:id="rId9"/>
    <p:sldLayoutId id="2147484354" r:id="rId10"/>
    <p:sldLayoutId id="214748435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57" r:id="rId1"/>
    <p:sldLayoutId id="2147484358" r:id="rId2"/>
    <p:sldLayoutId id="2147484359" r:id="rId3"/>
    <p:sldLayoutId id="2147484360" r:id="rId4"/>
    <p:sldLayoutId id="2147484361" r:id="rId5"/>
    <p:sldLayoutId id="2147484362" r:id="rId6"/>
    <p:sldLayoutId id="2147484363" r:id="rId7"/>
    <p:sldLayoutId id="2147484364" r:id="rId8"/>
    <p:sldLayoutId id="2147484365" r:id="rId9"/>
    <p:sldLayoutId id="2147484366" r:id="rId10"/>
    <p:sldLayoutId id="214748436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69" r:id="rId1"/>
    <p:sldLayoutId id="2147484370" r:id="rId2"/>
    <p:sldLayoutId id="2147484371" r:id="rId3"/>
    <p:sldLayoutId id="2147484372" r:id="rId4"/>
    <p:sldLayoutId id="2147484373" r:id="rId5"/>
    <p:sldLayoutId id="2147484374" r:id="rId6"/>
    <p:sldLayoutId id="2147484375" r:id="rId7"/>
    <p:sldLayoutId id="2147484376" r:id="rId8"/>
    <p:sldLayoutId id="2147484377" r:id="rId9"/>
    <p:sldLayoutId id="2147484378" r:id="rId10"/>
    <p:sldLayoutId id="214748437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81" r:id="rId1"/>
    <p:sldLayoutId id="2147484382" r:id="rId2"/>
    <p:sldLayoutId id="2147484383" r:id="rId3"/>
    <p:sldLayoutId id="2147484384" r:id="rId4"/>
    <p:sldLayoutId id="2147484385" r:id="rId5"/>
    <p:sldLayoutId id="2147484386" r:id="rId6"/>
    <p:sldLayoutId id="2147484387" r:id="rId7"/>
    <p:sldLayoutId id="2147484388" r:id="rId8"/>
    <p:sldLayoutId id="2147484389" r:id="rId9"/>
    <p:sldLayoutId id="2147484390" r:id="rId10"/>
    <p:sldLayoutId id="214748439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 smtClean="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4FCAB89-A48D-41FF-8813-17833A023D57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93" r:id="rId1"/>
    <p:sldLayoutId id="2147484394" r:id="rId2"/>
    <p:sldLayoutId id="2147484395" r:id="rId3"/>
    <p:sldLayoutId id="2147484396" r:id="rId4"/>
    <p:sldLayoutId id="2147484397" r:id="rId5"/>
    <p:sldLayoutId id="2147484398" r:id="rId6"/>
    <p:sldLayoutId id="2147484399" r:id="rId7"/>
    <p:sldLayoutId id="2147484400" r:id="rId8"/>
    <p:sldLayoutId id="2147484401" r:id="rId9"/>
    <p:sldLayoutId id="2147484402" r:id="rId10"/>
    <p:sldLayoutId id="214748440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1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2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3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4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5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6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7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24938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9507E0-35CA-4EA6-A7B9-228462522FD8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05" r:id="rId1"/>
    <p:sldLayoutId id="2147484406" r:id="rId2"/>
    <p:sldLayoutId id="2147484407" r:id="rId3"/>
    <p:sldLayoutId id="2147484408" r:id="rId4"/>
    <p:sldLayoutId id="2147484409" r:id="rId5"/>
    <p:sldLayoutId id="2147484410" r:id="rId6"/>
    <p:sldLayoutId id="2147484411" r:id="rId7"/>
    <p:sldLayoutId id="2147484412" r:id="rId8"/>
    <p:sldLayoutId id="2147484413" r:id="rId9"/>
    <p:sldLayoutId id="2147484414" r:id="rId10"/>
    <p:sldLayoutId id="2147484415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1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2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3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4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5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6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7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24938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9507E0-35CA-4EA6-A7B9-228462522FD8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17" r:id="rId1"/>
    <p:sldLayoutId id="2147484418" r:id="rId2"/>
    <p:sldLayoutId id="2147484419" r:id="rId3"/>
    <p:sldLayoutId id="2147484420" r:id="rId4"/>
    <p:sldLayoutId id="2147484421" r:id="rId5"/>
    <p:sldLayoutId id="2147484422" r:id="rId6"/>
    <p:sldLayoutId id="2147484423" r:id="rId7"/>
    <p:sldLayoutId id="2147484424" r:id="rId8"/>
    <p:sldLayoutId id="2147484425" r:id="rId9"/>
    <p:sldLayoutId id="2147484426" r:id="rId10"/>
    <p:sldLayoutId id="2147484427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1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2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3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4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5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6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7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24938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9507E0-35CA-4EA6-A7B9-228462522FD8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29" r:id="rId1"/>
    <p:sldLayoutId id="2147484430" r:id="rId2"/>
    <p:sldLayoutId id="2147484431" r:id="rId3"/>
    <p:sldLayoutId id="2147484432" r:id="rId4"/>
    <p:sldLayoutId id="2147484433" r:id="rId5"/>
    <p:sldLayoutId id="2147484434" r:id="rId6"/>
    <p:sldLayoutId id="2147484435" r:id="rId7"/>
    <p:sldLayoutId id="2147484436" r:id="rId8"/>
    <p:sldLayoutId id="2147484437" r:id="rId9"/>
    <p:sldLayoutId id="2147484438" r:id="rId10"/>
    <p:sldLayoutId id="2147484439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1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2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3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4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5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6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7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24938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9507E0-35CA-4EA6-A7B9-228462522FD8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41" r:id="rId1"/>
    <p:sldLayoutId id="2147484442" r:id="rId2"/>
    <p:sldLayoutId id="2147484443" r:id="rId3"/>
    <p:sldLayoutId id="2147484444" r:id="rId4"/>
    <p:sldLayoutId id="2147484445" r:id="rId5"/>
    <p:sldLayoutId id="2147484446" r:id="rId6"/>
    <p:sldLayoutId id="2147484447" r:id="rId7"/>
    <p:sldLayoutId id="2147484448" r:id="rId8"/>
    <p:sldLayoutId id="2147484449" r:id="rId9"/>
    <p:sldLayoutId id="2147484450" r:id="rId10"/>
    <p:sldLayoutId id="2147484451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1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2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3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4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5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6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24937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24938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zh-CN" smtClean="0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D9507E0-35CA-4EA6-A7B9-228462522FD8}" type="slidenum">
              <a:rPr lang="en-US" altLang="zh-CN" smtClean="0">
                <a:solidFill>
                  <a:srgbClr val="000000"/>
                </a:solidFill>
              </a:rPr>
            </a:fld>
            <a:endParaRPr lang="en-US" altLang="zh-CN" smtClean="0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53" r:id="rId1"/>
    <p:sldLayoutId id="2147484454" r:id="rId2"/>
    <p:sldLayoutId id="2147484455" r:id="rId3"/>
    <p:sldLayoutId id="2147484456" r:id="rId4"/>
    <p:sldLayoutId id="2147484457" r:id="rId5"/>
    <p:sldLayoutId id="2147484458" r:id="rId6"/>
    <p:sldLayoutId id="2147484459" r:id="rId7"/>
    <p:sldLayoutId id="2147484460" r:id="rId8"/>
    <p:sldLayoutId id="2147484461" r:id="rId9"/>
    <p:sldLayoutId id="2147484462" r:id="rId10"/>
    <p:sldLayoutId id="2147484463" r:id="rId11"/>
  </p:sldLayoutIdLst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65" r:id="rId1"/>
    <p:sldLayoutId id="2147484466" r:id="rId2"/>
    <p:sldLayoutId id="2147484467" r:id="rId3"/>
    <p:sldLayoutId id="2147484468" r:id="rId4"/>
    <p:sldLayoutId id="2147484469" r:id="rId5"/>
    <p:sldLayoutId id="2147484470" r:id="rId6"/>
    <p:sldLayoutId id="2147484471" r:id="rId7"/>
    <p:sldLayoutId id="2147484472" r:id="rId8"/>
    <p:sldLayoutId id="2147484473" r:id="rId9"/>
    <p:sldLayoutId id="2147484474" r:id="rId10"/>
    <p:sldLayoutId id="214748447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77" r:id="rId1"/>
    <p:sldLayoutId id="2147484478" r:id="rId2"/>
    <p:sldLayoutId id="2147484479" r:id="rId3"/>
    <p:sldLayoutId id="2147484480" r:id="rId4"/>
    <p:sldLayoutId id="2147484481" r:id="rId5"/>
    <p:sldLayoutId id="2147484482" r:id="rId6"/>
    <p:sldLayoutId id="2147484483" r:id="rId7"/>
    <p:sldLayoutId id="2147484484" r:id="rId8"/>
    <p:sldLayoutId id="2147484485" r:id="rId9"/>
    <p:sldLayoutId id="2147484486" r:id="rId10"/>
    <p:sldLayoutId id="214748448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89" r:id="rId1"/>
    <p:sldLayoutId id="2147484490" r:id="rId2"/>
    <p:sldLayoutId id="2147484491" r:id="rId3"/>
    <p:sldLayoutId id="2147484492" r:id="rId4"/>
    <p:sldLayoutId id="2147484493" r:id="rId5"/>
    <p:sldLayoutId id="2147484494" r:id="rId6"/>
    <p:sldLayoutId id="2147484495" r:id="rId7"/>
    <p:sldLayoutId id="2147484496" r:id="rId8"/>
    <p:sldLayoutId id="2147484497" r:id="rId9"/>
    <p:sldLayoutId id="2147484498" r:id="rId10"/>
    <p:sldLayoutId id="214748449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01" r:id="rId1"/>
    <p:sldLayoutId id="2147484502" r:id="rId2"/>
    <p:sldLayoutId id="2147484503" r:id="rId3"/>
    <p:sldLayoutId id="2147484504" r:id="rId4"/>
    <p:sldLayoutId id="2147484505" r:id="rId5"/>
    <p:sldLayoutId id="2147484506" r:id="rId6"/>
    <p:sldLayoutId id="2147484507" r:id="rId7"/>
    <p:sldLayoutId id="2147484508" r:id="rId8"/>
    <p:sldLayoutId id="2147484509" r:id="rId9"/>
    <p:sldLayoutId id="2147484510" r:id="rId10"/>
    <p:sldLayoutId id="214748451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13" r:id="rId1"/>
    <p:sldLayoutId id="2147484514" r:id="rId2"/>
    <p:sldLayoutId id="2147484515" r:id="rId3"/>
    <p:sldLayoutId id="2147484516" r:id="rId4"/>
    <p:sldLayoutId id="2147484517" r:id="rId5"/>
    <p:sldLayoutId id="2147484518" r:id="rId6"/>
    <p:sldLayoutId id="2147484519" r:id="rId7"/>
    <p:sldLayoutId id="2147484520" r:id="rId8"/>
    <p:sldLayoutId id="2147484521" r:id="rId9"/>
    <p:sldLayoutId id="2147484522" r:id="rId10"/>
    <p:sldLayoutId id="214748452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1098550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1098550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520825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520825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1447800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990600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781175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2400" smtClean="0">
              <a:solidFill>
                <a:srgbClr val="000000"/>
              </a:solidFill>
            </a:endParaRPr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1462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124939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0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124941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400"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26F10B9-4CCB-49B2-A010-05C2B863D84B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25" r:id="rId1"/>
    <p:sldLayoutId id="2147484526" r:id="rId2"/>
    <p:sldLayoutId id="2147484527" r:id="rId3"/>
    <p:sldLayoutId id="2147484528" r:id="rId4"/>
    <p:sldLayoutId id="2147484529" r:id="rId5"/>
    <p:sldLayoutId id="2147484530" r:id="rId6"/>
    <p:sldLayoutId id="2147484531" r:id="rId7"/>
    <p:sldLayoutId id="2147484532" r:id="rId8"/>
    <p:sldLayoutId id="2147484533" r:id="rId9"/>
    <p:sldLayoutId id="2147484534" r:id="rId10"/>
    <p:sldLayoutId id="214748453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ahoma" panose="020B060403050404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anose="05000000000000000000" pitchFamily="2" charset="2"/>
        <a:buChar char="n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anose="05000000000000000000" pitchFamily="2" charset="2"/>
        <a:buChar char="n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37" r:id="rId1"/>
    <p:sldLayoutId id="2147484538" r:id="rId2"/>
    <p:sldLayoutId id="2147484539" r:id="rId3"/>
    <p:sldLayoutId id="2147484540" r:id="rId4"/>
    <p:sldLayoutId id="2147484541" r:id="rId5"/>
    <p:sldLayoutId id="2147484542" r:id="rId6"/>
    <p:sldLayoutId id="2147484543" r:id="rId7"/>
    <p:sldLayoutId id="2147484544" r:id="rId8"/>
    <p:sldLayoutId id="2147484545" r:id="rId9"/>
    <p:sldLayoutId id="2147484546" r:id="rId10"/>
    <p:sldLayoutId id="214748454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  <p:sldLayoutId id="2147484550" r:id="rId2"/>
    <p:sldLayoutId id="2147484551" r:id="rId3"/>
    <p:sldLayoutId id="2147484552" r:id="rId4"/>
    <p:sldLayoutId id="2147484553" r:id="rId5"/>
    <p:sldLayoutId id="2147484554" r:id="rId6"/>
    <p:sldLayoutId id="2147484555" r:id="rId7"/>
    <p:sldLayoutId id="2147484556" r:id="rId8"/>
    <p:sldLayoutId id="2147484557" r:id="rId9"/>
    <p:sldLayoutId id="2147484558" r:id="rId10"/>
    <p:sldLayoutId id="214748455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61" r:id="rId1"/>
    <p:sldLayoutId id="2147484562" r:id="rId2"/>
    <p:sldLayoutId id="2147484563" r:id="rId3"/>
    <p:sldLayoutId id="2147484564" r:id="rId4"/>
    <p:sldLayoutId id="2147484565" r:id="rId5"/>
    <p:sldLayoutId id="2147484566" r:id="rId6"/>
    <p:sldLayoutId id="2147484567" r:id="rId7"/>
    <p:sldLayoutId id="2147484568" r:id="rId8"/>
    <p:sldLayoutId id="2147484569" r:id="rId9"/>
    <p:sldLayoutId id="2147484570" r:id="rId10"/>
    <p:sldLayoutId id="214748457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73" r:id="rId1"/>
    <p:sldLayoutId id="2147484574" r:id="rId2"/>
    <p:sldLayoutId id="2147484575" r:id="rId3"/>
    <p:sldLayoutId id="2147484576" r:id="rId4"/>
    <p:sldLayoutId id="2147484577" r:id="rId5"/>
    <p:sldLayoutId id="2147484578" r:id="rId6"/>
    <p:sldLayoutId id="2147484579" r:id="rId7"/>
    <p:sldLayoutId id="2147484580" r:id="rId8"/>
    <p:sldLayoutId id="2147484581" r:id="rId9"/>
    <p:sldLayoutId id="2147484582" r:id="rId10"/>
    <p:sldLayoutId id="214748458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5" r:id="rId1"/>
    <p:sldLayoutId id="2147484586" r:id="rId2"/>
    <p:sldLayoutId id="2147484587" r:id="rId3"/>
    <p:sldLayoutId id="2147484588" r:id="rId4"/>
    <p:sldLayoutId id="2147484589" r:id="rId5"/>
    <p:sldLayoutId id="2147484590" r:id="rId6"/>
    <p:sldLayoutId id="2147484591" r:id="rId7"/>
    <p:sldLayoutId id="2147484592" r:id="rId8"/>
    <p:sldLayoutId id="2147484593" r:id="rId9"/>
    <p:sldLayoutId id="2147484594" r:id="rId10"/>
    <p:sldLayoutId id="214748459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7" r:id="rId1"/>
    <p:sldLayoutId id="2147484598" r:id="rId2"/>
    <p:sldLayoutId id="2147484599" r:id="rId3"/>
    <p:sldLayoutId id="2147484600" r:id="rId4"/>
    <p:sldLayoutId id="2147484601" r:id="rId5"/>
    <p:sldLayoutId id="2147484602" r:id="rId6"/>
    <p:sldLayoutId id="2147484603" r:id="rId7"/>
    <p:sldLayoutId id="2147484604" r:id="rId8"/>
    <p:sldLayoutId id="2147484605" r:id="rId9"/>
    <p:sldLayoutId id="2147484606" r:id="rId10"/>
    <p:sldLayoutId id="214748460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9" r:id="rId1"/>
    <p:sldLayoutId id="2147484610" r:id="rId2"/>
    <p:sldLayoutId id="2147484611" r:id="rId3"/>
    <p:sldLayoutId id="2147484612" r:id="rId4"/>
    <p:sldLayoutId id="2147484613" r:id="rId5"/>
    <p:sldLayoutId id="2147484614" r:id="rId6"/>
    <p:sldLayoutId id="2147484615" r:id="rId7"/>
    <p:sldLayoutId id="2147484616" r:id="rId8"/>
    <p:sldLayoutId id="2147484617" r:id="rId9"/>
    <p:sldLayoutId id="2147484618" r:id="rId10"/>
    <p:sldLayoutId id="214748461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  <p:sldLayoutId id="2147484622" r:id="rId2"/>
    <p:sldLayoutId id="2147484623" r:id="rId3"/>
    <p:sldLayoutId id="2147484624" r:id="rId4"/>
    <p:sldLayoutId id="2147484625" r:id="rId5"/>
    <p:sldLayoutId id="2147484626" r:id="rId6"/>
    <p:sldLayoutId id="2147484627" r:id="rId7"/>
    <p:sldLayoutId id="2147484628" r:id="rId8"/>
    <p:sldLayoutId id="2147484629" r:id="rId9"/>
    <p:sldLayoutId id="2147484630" r:id="rId10"/>
    <p:sldLayoutId id="2147484631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3" r:id="rId1"/>
    <p:sldLayoutId id="2147484634" r:id="rId2"/>
    <p:sldLayoutId id="2147484635" r:id="rId3"/>
    <p:sldLayoutId id="2147484636" r:id="rId4"/>
    <p:sldLayoutId id="2147484637" r:id="rId5"/>
    <p:sldLayoutId id="2147484638" r:id="rId6"/>
    <p:sldLayoutId id="2147484639" r:id="rId7"/>
    <p:sldLayoutId id="2147484640" r:id="rId8"/>
    <p:sldLayoutId id="2147484641" r:id="rId9"/>
    <p:sldLayoutId id="2147484642" r:id="rId10"/>
    <p:sldLayoutId id="214748464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45" r:id="rId1"/>
    <p:sldLayoutId id="2147484646" r:id="rId2"/>
    <p:sldLayoutId id="2147484647" r:id="rId3"/>
    <p:sldLayoutId id="2147484648" r:id="rId4"/>
    <p:sldLayoutId id="2147484649" r:id="rId5"/>
    <p:sldLayoutId id="2147484650" r:id="rId6"/>
    <p:sldLayoutId id="2147484651" r:id="rId7"/>
    <p:sldLayoutId id="2147484652" r:id="rId8"/>
    <p:sldLayoutId id="2147484653" r:id="rId9"/>
    <p:sldLayoutId id="2147484654" r:id="rId10"/>
    <p:sldLayoutId id="214748465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ctr"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209923" name="Rectangle 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 algn="r">
              <a:defRPr sz="1200">
                <a:latin typeface="Arial Black" panose="020B0A04020102020204" pitchFamily="34" charset="0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50AD1E-37C5-4B83-B14F-7A6481E3633F}" type="slidenum">
              <a:rPr lang="en-US" altLang="zh-CN">
                <a:solidFill>
                  <a:srgbClr val="000000"/>
                </a:solidFill>
              </a:rPr>
            </a:fld>
            <a:endParaRPr lang="en-US" altLang="zh-CN">
              <a:solidFill>
                <a:srgbClr val="000000"/>
              </a:solidFill>
            </a:endParaRPr>
          </a:p>
        </p:txBody>
      </p:sp>
      <p:grpSp>
        <p:nvGrpSpPr>
          <p:cNvPr id="1028" name="Group 4"/>
          <p:cNvGrpSpPr/>
          <p:nvPr/>
        </p:nvGrpSpPr>
        <p:grpSpPr bwMode="auto">
          <a:xfrm>
            <a:off x="0" y="0"/>
            <a:ext cx="9144000" cy="546100"/>
            <a:chOff x="0" y="0"/>
            <a:chExt cx="5760" cy="344"/>
          </a:xfrm>
        </p:grpSpPr>
        <p:sp>
          <p:nvSpPr>
            <p:cNvPr id="1032" name="Rectangle 5"/>
            <p:cNvSpPr>
              <a:spLocks noChangeArrowheads="1"/>
            </p:cNvSpPr>
            <p:nvPr/>
          </p:nvSpPr>
          <p:spPr bwMode="auto">
            <a:xfrm>
              <a:off x="0" y="0"/>
              <a:ext cx="180" cy="336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3" name="Rectangle 6"/>
            <p:cNvSpPr>
              <a:spLocks noChangeArrowheads="1"/>
            </p:cNvSpPr>
            <p:nvPr/>
          </p:nvSpPr>
          <p:spPr bwMode="auto">
            <a:xfrm>
              <a:off x="260" y="85"/>
              <a:ext cx="5500" cy="173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4" name="Rectangle 7"/>
            <p:cNvSpPr>
              <a:spLocks noChangeArrowheads="1"/>
            </p:cNvSpPr>
            <p:nvPr/>
          </p:nvSpPr>
          <p:spPr bwMode="auto">
            <a:xfrm>
              <a:off x="258" y="85"/>
              <a:ext cx="87" cy="89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5" name="Rectangle 8"/>
            <p:cNvSpPr>
              <a:spLocks noChangeArrowheads="1"/>
            </p:cNvSpPr>
            <p:nvPr/>
          </p:nvSpPr>
          <p:spPr bwMode="auto">
            <a:xfrm>
              <a:off x="345" y="0"/>
              <a:ext cx="88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6" name="Rectangle 9"/>
            <p:cNvSpPr>
              <a:spLocks noChangeArrowheads="1"/>
            </p:cNvSpPr>
            <p:nvPr/>
          </p:nvSpPr>
          <p:spPr bwMode="auto">
            <a:xfrm>
              <a:off x="345" y="85"/>
              <a:ext cx="88" cy="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37" name="Rectangle 10"/>
            <p:cNvSpPr>
              <a:spLocks noChangeArrowheads="1"/>
            </p:cNvSpPr>
            <p:nvPr/>
          </p:nvSpPr>
          <p:spPr bwMode="auto">
            <a:xfrm>
              <a:off x="173" y="173"/>
              <a:ext cx="86" cy="87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666699"/>
                </a:solidFill>
              </a:endParaRPr>
            </a:p>
          </p:txBody>
        </p:sp>
        <p:sp>
          <p:nvSpPr>
            <p:cNvPr id="1038" name="Rectangle 11"/>
            <p:cNvSpPr>
              <a:spLocks noChangeArrowheads="1"/>
            </p:cNvSpPr>
            <p:nvPr/>
          </p:nvSpPr>
          <p:spPr bwMode="auto">
            <a:xfrm>
              <a:off x="83" y="86"/>
              <a:ext cx="89" cy="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9" name="Rectangle 12"/>
            <p:cNvSpPr>
              <a:spLocks noChangeArrowheads="1"/>
            </p:cNvSpPr>
            <p:nvPr/>
          </p:nvSpPr>
          <p:spPr bwMode="auto">
            <a:xfrm>
              <a:off x="258" y="171"/>
              <a:ext cx="87" cy="8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  <p:sp>
          <p:nvSpPr>
            <p:cNvPr id="1040" name="Rectangle 13"/>
            <p:cNvSpPr>
              <a:spLocks noChangeArrowheads="1"/>
            </p:cNvSpPr>
            <p:nvPr/>
          </p:nvSpPr>
          <p:spPr bwMode="auto">
            <a:xfrm>
              <a:off x="173" y="258"/>
              <a:ext cx="86" cy="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zh-CN" smtClean="0">
                <a:solidFill>
                  <a:srgbClr val="9999CC"/>
                </a:solidFill>
              </a:endParaRPr>
            </a:p>
          </p:txBody>
        </p:sp>
      </p:grpSp>
      <p:sp>
        <p:nvSpPr>
          <p:cNvPr id="1029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457200"/>
            <a:ext cx="82296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 smtClean="0"/>
          </a:p>
        </p:txBody>
      </p:sp>
      <p:sp>
        <p:nvSpPr>
          <p:cNvPr id="1030" name="Rectangle 1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981200"/>
            <a:ext cx="8229600" cy="3886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 smtClean="0"/>
          </a:p>
        </p:txBody>
      </p:sp>
      <p:sp>
        <p:nvSpPr>
          <p:cNvPr id="209936" name="Rectangle 1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/>
          <a:lstStyle>
            <a:lvl1pPr>
              <a:defRPr sz="1200">
                <a:latin typeface="+mn-lt"/>
                <a:ea typeface="宋体" panose="02010600030101010101" pitchFamily="2" charset="-122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69" r:id="rId1"/>
    <p:sldLayoutId id="2147484670" r:id="rId2"/>
    <p:sldLayoutId id="2147484671" r:id="rId3"/>
    <p:sldLayoutId id="2147484672" r:id="rId4"/>
    <p:sldLayoutId id="2147484673" r:id="rId5"/>
    <p:sldLayoutId id="2147484674" r:id="rId6"/>
    <p:sldLayoutId id="2147484675" r:id="rId7"/>
    <p:sldLayoutId id="2147484676" r:id="rId8"/>
    <p:sldLayoutId id="2147484677" r:id="rId9"/>
    <p:sldLayoutId id="2147484678" r:id="rId10"/>
    <p:sldLayoutId id="214748467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anose="05000000000000000000" pitchFamily="2" charset="2"/>
        <a:buChar char="n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80000"/>
        <a:buFont typeface="Wingdings" panose="05000000000000000000" pitchFamily="2" charset="2"/>
        <a:buChar char="¨"/>
        <a:defRPr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65000"/>
        <a:buFont typeface="Wingdings" panose="05000000000000000000" pitchFamily="2" charset="2"/>
        <a:buChar char="n"/>
        <a:defRPr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anose="05000000000000000000" pitchFamily="2" charset="2"/>
        <a:buChar char="¨"/>
        <a:defRPr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2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.bin"/><Relationship Id="rId8" Type="http://schemas.openxmlformats.org/officeDocument/2006/relationships/image" Target="../media/image7.emf"/><Relationship Id="rId7" Type="http://schemas.openxmlformats.org/officeDocument/2006/relationships/oleObject" Target="../embeddings/oleObject4.bin"/><Relationship Id="rId6" Type="http://schemas.openxmlformats.org/officeDocument/2006/relationships/image" Target="../media/image6.e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5.emf"/><Relationship Id="rId3" Type="http://schemas.openxmlformats.org/officeDocument/2006/relationships/oleObject" Target="../embeddings/oleObject2.bin"/><Relationship Id="rId2" Type="http://schemas.openxmlformats.org/officeDocument/2006/relationships/image" Target="../media/image4.emf"/><Relationship Id="rId12" Type="http://schemas.openxmlformats.org/officeDocument/2006/relationships/vmlDrawing" Target="../drawings/vmlDrawing1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8.wmf"/><Relationship Id="rId1" Type="http://schemas.openxmlformats.org/officeDocument/2006/relationships/oleObject" Target="../embeddings/oleObject1.bin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.png"/><Relationship Id="rId8" Type="http://schemas.openxmlformats.org/officeDocument/2006/relationships/image" Target="../media/image12.emf"/><Relationship Id="rId7" Type="http://schemas.openxmlformats.org/officeDocument/2006/relationships/oleObject" Target="../embeddings/oleObject9.bin"/><Relationship Id="rId6" Type="http://schemas.openxmlformats.org/officeDocument/2006/relationships/image" Target="../media/image11.wmf"/><Relationship Id="rId5" Type="http://schemas.openxmlformats.org/officeDocument/2006/relationships/oleObject" Target="../embeddings/oleObject8.bin"/><Relationship Id="rId4" Type="http://schemas.openxmlformats.org/officeDocument/2006/relationships/image" Target="../media/image10.wmf"/><Relationship Id="rId3" Type="http://schemas.openxmlformats.org/officeDocument/2006/relationships/oleObject" Target="../embeddings/oleObject7.bin"/><Relationship Id="rId2" Type="http://schemas.openxmlformats.org/officeDocument/2006/relationships/image" Target="../media/image9.emf"/><Relationship Id="rId11" Type="http://schemas.openxmlformats.org/officeDocument/2006/relationships/vmlDrawing" Target="../drawings/vmlDrawing2.vml"/><Relationship Id="rId10" Type="http://schemas.openxmlformats.org/officeDocument/2006/relationships/slideLayout" Target="../slideLayouts/slideLayout7.xml"/><Relationship Id="rId1" Type="http://schemas.openxmlformats.org/officeDocument/2006/relationships/oleObject" Target="../embeddings/oleObject6.bin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4.bin"/><Relationship Id="rId8" Type="http://schemas.openxmlformats.org/officeDocument/2006/relationships/image" Target="../media/image17.emf"/><Relationship Id="rId7" Type="http://schemas.openxmlformats.org/officeDocument/2006/relationships/oleObject" Target="../embeddings/oleObject13.bin"/><Relationship Id="rId6" Type="http://schemas.openxmlformats.org/officeDocument/2006/relationships/image" Target="../media/image16.emf"/><Relationship Id="rId5" Type="http://schemas.openxmlformats.org/officeDocument/2006/relationships/oleObject" Target="../embeddings/oleObject12.bin"/><Relationship Id="rId4" Type="http://schemas.openxmlformats.org/officeDocument/2006/relationships/image" Target="../media/image15.emf"/><Relationship Id="rId3" Type="http://schemas.openxmlformats.org/officeDocument/2006/relationships/oleObject" Target="../embeddings/oleObject11.bin"/><Relationship Id="rId2" Type="http://schemas.openxmlformats.org/officeDocument/2006/relationships/image" Target="../media/image14.emf"/><Relationship Id="rId13" Type="http://schemas.openxmlformats.org/officeDocument/2006/relationships/vmlDrawing" Target="../drawings/vmlDrawing3.v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19.png"/><Relationship Id="rId10" Type="http://schemas.openxmlformats.org/officeDocument/2006/relationships/image" Target="../media/image18.emf"/><Relationship Id="rId1" Type="http://schemas.openxmlformats.org/officeDocument/2006/relationships/oleObject" Target="../embeddings/oleObject10.bin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23.emf"/><Relationship Id="rId7" Type="http://schemas.openxmlformats.org/officeDocument/2006/relationships/oleObject" Target="../embeddings/oleObject18.bin"/><Relationship Id="rId6" Type="http://schemas.openxmlformats.org/officeDocument/2006/relationships/image" Target="../media/image22.emf"/><Relationship Id="rId5" Type="http://schemas.openxmlformats.org/officeDocument/2006/relationships/oleObject" Target="../embeddings/oleObject17.bin"/><Relationship Id="rId4" Type="http://schemas.openxmlformats.org/officeDocument/2006/relationships/image" Target="../media/image21.emf"/><Relationship Id="rId3" Type="http://schemas.openxmlformats.org/officeDocument/2006/relationships/oleObject" Target="../embeddings/oleObject16.bin"/><Relationship Id="rId2" Type="http://schemas.openxmlformats.org/officeDocument/2006/relationships/image" Target="../media/image20.emf"/><Relationship Id="rId10" Type="http://schemas.openxmlformats.org/officeDocument/2006/relationships/vmlDrawing" Target="../drawings/vmlDrawing4.vml"/><Relationship Id="rId1" Type="http://schemas.openxmlformats.org/officeDocument/2006/relationships/oleObject" Target="../embeddings/oleObject15.bin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3.bin"/><Relationship Id="rId8" Type="http://schemas.openxmlformats.org/officeDocument/2006/relationships/image" Target="../media/image27.emf"/><Relationship Id="rId7" Type="http://schemas.openxmlformats.org/officeDocument/2006/relationships/oleObject" Target="../embeddings/oleObject22.bin"/><Relationship Id="rId6" Type="http://schemas.openxmlformats.org/officeDocument/2006/relationships/image" Target="../media/image26.emf"/><Relationship Id="rId5" Type="http://schemas.openxmlformats.org/officeDocument/2006/relationships/oleObject" Target="../embeddings/oleObject21.bin"/><Relationship Id="rId4" Type="http://schemas.openxmlformats.org/officeDocument/2006/relationships/image" Target="../media/image25.emf"/><Relationship Id="rId3" Type="http://schemas.openxmlformats.org/officeDocument/2006/relationships/oleObject" Target="../embeddings/oleObject20.bin"/><Relationship Id="rId2" Type="http://schemas.openxmlformats.org/officeDocument/2006/relationships/image" Target="../media/image24.emf"/><Relationship Id="rId12" Type="http://schemas.openxmlformats.org/officeDocument/2006/relationships/vmlDrawing" Target="../drawings/vmlDrawing5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28.emf"/><Relationship Id="rId1" Type="http://schemas.openxmlformats.org/officeDocument/2006/relationships/oleObject" Target="../embeddings/oleObject19.bin"/></Relationships>
</file>

<file path=ppt/slides/_rels/slide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8.bin"/><Relationship Id="rId8" Type="http://schemas.openxmlformats.org/officeDocument/2006/relationships/image" Target="../media/image32.wmf"/><Relationship Id="rId7" Type="http://schemas.openxmlformats.org/officeDocument/2006/relationships/oleObject" Target="../embeddings/oleObject27.bin"/><Relationship Id="rId6" Type="http://schemas.openxmlformats.org/officeDocument/2006/relationships/image" Target="../media/image31.wmf"/><Relationship Id="rId5" Type="http://schemas.openxmlformats.org/officeDocument/2006/relationships/oleObject" Target="../embeddings/oleObject26.bin"/><Relationship Id="rId4" Type="http://schemas.openxmlformats.org/officeDocument/2006/relationships/image" Target="../media/image30.wmf"/><Relationship Id="rId3" Type="http://schemas.openxmlformats.org/officeDocument/2006/relationships/oleObject" Target="../embeddings/oleObject25.bin"/><Relationship Id="rId2" Type="http://schemas.openxmlformats.org/officeDocument/2006/relationships/image" Target="../media/image29.wmf"/><Relationship Id="rId12" Type="http://schemas.openxmlformats.org/officeDocument/2006/relationships/vmlDrawing" Target="../drawings/vmlDrawing6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33.wmf"/><Relationship Id="rId1" Type="http://schemas.openxmlformats.org/officeDocument/2006/relationships/oleObject" Target="../embeddings/oleObject24.bin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7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36.emf"/><Relationship Id="rId5" Type="http://schemas.openxmlformats.org/officeDocument/2006/relationships/oleObject" Target="../embeddings/oleObject31.bin"/><Relationship Id="rId4" Type="http://schemas.openxmlformats.org/officeDocument/2006/relationships/image" Target="../media/image35.emf"/><Relationship Id="rId3" Type="http://schemas.openxmlformats.org/officeDocument/2006/relationships/oleObject" Target="../embeddings/oleObject30.bin"/><Relationship Id="rId2" Type="http://schemas.openxmlformats.org/officeDocument/2006/relationships/image" Target="../media/image34.emf"/><Relationship Id="rId1" Type="http://schemas.openxmlformats.org/officeDocument/2006/relationships/oleObject" Target="../embeddings/oleObject29.bin"/></Relationships>
</file>

<file path=ppt/slides/_rels/slide11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8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38.emf"/><Relationship Id="rId3" Type="http://schemas.openxmlformats.org/officeDocument/2006/relationships/oleObject" Target="../embeddings/oleObject33.bin"/><Relationship Id="rId2" Type="http://schemas.openxmlformats.org/officeDocument/2006/relationships/image" Target="../media/image37.emf"/><Relationship Id="rId1" Type="http://schemas.openxmlformats.org/officeDocument/2006/relationships/oleObject" Target="../embeddings/oleObject32.bin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8.bin"/><Relationship Id="rId8" Type="http://schemas.openxmlformats.org/officeDocument/2006/relationships/image" Target="../media/image42.wmf"/><Relationship Id="rId7" Type="http://schemas.openxmlformats.org/officeDocument/2006/relationships/oleObject" Target="../embeddings/oleObject37.bin"/><Relationship Id="rId6" Type="http://schemas.openxmlformats.org/officeDocument/2006/relationships/image" Target="../media/image41.wmf"/><Relationship Id="rId5" Type="http://schemas.openxmlformats.org/officeDocument/2006/relationships/oleObject" Target="../embeddings/oleObject36.bin"/><Relationship Id="rId4" Type="http://schemas.openxmlformats.org/officeDocument/2006/relationships/image" Target="../media/image40.wmf"/><Relationship Id="rId3" Type="http://schemas.openxmlformats.org/officeDocument/2006/relationships/oleObject" Target="../embeddings/oleObject35.bin"/><Relationship Id="rId2" Type="http://schemas.openxmlformats.org/officeDocument/2006/relationships/image" Target="../media/image39.wmf"/><Relationship Id="rId12" Type="http://schemas.openxmlformats.org/officeDocument/2006/relationships/vmlDrawing" Target="../drawings/vmlDrawing9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43.wmf"/><Relationship Id="rId1" Type="http://schemas.openxmlformats.org/officeDocument/2006/relationships/oleObject" Target="../embeddings/oleObject34.bin"/></Relationships>
</file>

<file path=ppt/slides/_rels/slide13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0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45.wmf"/><Relationship Id="rId3" Type="http://schemas.openxmlformats.org/officeDocument/2006/relationships/oleObject" Target="../embeddings/oleObject40.bin"/><Relationship Id="rId2" Type="http://schemas.openxmlformats.org/officeDocument/2006/relationships/image" Target="../media/image44.wmf"/><Relationship Id="rId1" Type="http://schemas.openxmlformats.org/officeDocument/2006/relationships/oleObject" Target="../embeddings/oleObject39.bin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5.bin"/><Relationship Id="rId8" Type="http://schemas.openxmlformats.org/officeDocument/2006/relationships/image" Target="../media/image49.emf"/><Relationship Id="rId7" Type="http://schemas.openxmlformats.org/officeDocument/2006/relationships/oleObject" Target="../embeddings/oleObject44.bin"/><Relationship Id="rId6" Type="http://schemas.openxmlformats.org/officeDocument/2006/relationships/image" Target="../media/image48.emf"/><Relationship Id="rId5" Type="http://schemas.openxmlformats.org/officeDocument/2006/relationships/oleObject" Target="../embeddings/oleObject43.bin"/><Relationship Id="rId4" Type="http://schemas.openxmlformats.org/officeDocument/2006/relationships/image" Target="../media/image47.emf"/><Relationship Id="rId3" Type="http://schemas.openxmlformats.org/officeDocument/2006/relationships/oleObject" Target="../embeddings/oleObject42.bin"/><Relationship Id="rId27" Type="http://schemas.openxmlformats.org/officeDocument/2006/relationships/notesSlide" Target="../notesSlides/notesSlide1.xml"/><Relationship Id="rId26" Type="http://schemas.openxmlformats.org/officeDocument/2006/relationships/vmlDrawing" Target="../drawings/vmlDrawing11.vml"/><Relationship Id="rId25" Type="http://schemas.openxmlformats.org/officeDocument/2006/relationships/slideLayout" Target="../slideLayouts/slideLayout7.xml"/><Relationship Id="rId24" Type="http://schemas.openxmlformats.org/officeDocument/2006/relationships/image" Target="../media/image57.emf"/><Relationship Id="rId23" Type="http://schemas.openxmlformats.org/officeDocument/2006/relationships/oleObject" Target="../embeddings/oleObject52.bin"/><Relationship Id="rId22" Type="http://schemas.openxmlformats.org/officeDocument/2006/relationships/image" Target="../media/image56.wmf"/><Relationship Id="rId21" Type="http://schemas.openxmlformats.org/officeDocument/2006/relationships/oleObject" Target="../embeddings/oleObject51.bin"/><Relationship Id="rId20" Type="http://schemas.openxmlformats.org/officeDocument/2006/relationships/image" Target="../media/image55.wmf"/><Relationship Id="rId2" Type="http://schemas.openxmlformats.org/officeDocument/2006/relationships/image" Target="../media/image46.emf"/><Relationship Id="rId19" Type="http://schemas.openxmlformats.org/officeDocument/2006/relationships/oleObject" Target="../embeddings/oleObject50.bin"/><Relationship Id="rId18" Type="http://schemas.openxmlformats.org/officeDocument/2006/relationships/image" Target="../media/image54.emf"/><Relationship Id="rId17" Type="http://schemas.openxmlformats.org/officeDocument/2006/relationships/oleObject" Target="../embeddings/oleObject49.bin"/><Relationship Id="rId16" Type="http://schemas.openxmlformats.org/officeDocument/2006/relationships/image" Target="../media/image53.emf"/><Relationship Id="rId15" Type="http://schemas.openxmlformats.org/officeDocument/2006/relationships/oleObject" Target="../embeddings/oleObject48.bin"/><Relationship Id="rId14" Type="http://schemas.openxmlformats.org/officeDocument/2006/relationships/image" Target="../media/image52.emf"/><Relationship Id="rId13" Type="http://schemas.openxmlformats.org/officeDocument/2006/relationships/oleObject" Target="../embeddings/oleObject47.bin"/><Relationship Id="rId12" Type="http://schemas.openxmlformats.org/officeDocument/2006/relationships/image" Target="../media/image51.emf"/><Relationship Id="rId11" Type="http://schemas.openxmlformats.org/officeDocument/2006/relationships/oleObject" Target="../embeddings/oleObject46.bin"/><Relationship Id="rId10" Type="http://schemas.openxmlformats.org/officeDocument/2006/relationships/image" Target="../media/image50.emf"/><Relationship Id="rId1" Type="http://schemas.openxmlformats.org/officeDocument/2006/relationships/oleObject" Target="../embeddings/oleObject41.bin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57.bin"/><Relationship Id="rId8" Type="http://schemas.openxmlformats.org/officeDocument/2006/relationships/image" Target="../media/image61.emf"/><Relationship Id="rId7" Type="http://schemas.openxmlformats.org/officeDocument/2006/relationships/oleObject" Target="../embeddings/oleObject56.bin"/><Relationship Id="rId6" Type="http://schemas.openxmlformats.org/officeDocument/2006/relationships/image" Target="../media/image60.emf"/><Relationship Id="rId5" Type="http://schemas.openxmlformats.org/officeDocument/2006/relationships/oleObject" Target="../embeddings/oleObject55.bin"/><Relationship Id="rId4" Type="http://schemas.openxmlformats.org/officeDocument/2006/relationships/image" Target="../media/image59.emf"/><Relationship Id="rId3" Type="http://schemas.openxmlformats.org/officeDocument/2006/relationships/oleObject" Target="../embeddings/oleObject54.bin"/><Relationship Id="rId2" Type="http://schemas.openxmlformats.org/officeDocument/2006/relationships/image" Target="../media/image58.emf"/><Relationship Id="rId12" Type="http://schemas.openxmlformats.org/officeDocument/2006/relationships/vmlDrawing" Target="../drawings/vmlDrawing12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62.emf"/><Relationship Id="rId1" Type="http://schemas.openxmlformats.org/officeDocument/2006/relationships/oleObject" Target="../embeddings/oleObject53.bin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2.bin"/><Relationship Id="rId8" Type="http://schemas.openxmlformats.org/officeDocument/2006/relationships/image" Target="../media/image66.emf"/><Relationship Id="rId7" Type="http://schemas.openxmlformats.org/officeDocument/2006/relationships/oleObject" Target="../embeddings/oleObject61.bin"/><Relationship Id="rId6" Type="http://schemas.openxmlformats.org/officeDocument/2006/relationships/image" Target="../media/image65.emf"/><Relationship Id="rId5" Type="http://schemas.openxmlformats.org/officeDocument/2006/relationships/oleObject" Target="../embeddings/oleObject60.bin"/><Relationship Id="rId4" Type="http://schemas.openxmlformats.org/officeDocument/2006/relationships/image" Target="../media/image64.emf"/><Relationship Id="rId3" Type="http://schemas.openxmlformats.org/officeDocument/2006/relationships/oleObject" Target="../embeddings/oleObject59.bin"/><Relationship Id="rId2" Type="http://schemas.openxmlformats.org/officeDocument/2006/relationships/image" Target="../media/image63.emf"/><Relationship Id="rId14" Type="http://schemas.openxmlformats.org/officeDocument/2006/relationships/vmlDrawing" Target="../drawings/vmlDrawing13.vml"/><Relationship Id="rId13" Type="http://schemas.openxmlformats.org/officeDocument/2006/relationships/slideLayout" Target="../slideLayouts/slideLayout7.xml"/><Relationship Id="rId12" Type="http://schemas.openxmlformats.org/officeDocument/2006/relationships/image" Target="../media/image68.emf"/><Relationship Id="rId11" Type="http://schemas.openxmlformats.org/officeDocument/2006/relationships/oleObject" Target="../embeddings/oleObject63.bin"/><Relationship Id="rId10" Type="http://schemas.openxmlformats.org/officeDocument/2006/relationships/image" Target="../media/image67.emf"/><Relationship Id="rId1" Type="http://schemas.openxmlformats.org/officeDocument/2006/relationships/oleObject" Target="../embeddings/oleObject58.bin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68.bin"/><Relationship Id="rId8" Type="http://schemas.openxmlformats.org/officeDocument/2006/relationships/image" Target="../media/image72.emf"/><Relationship Id="rId7" Type="http://schemas.openxmlformats.org/officeDocument/2006/relationships/oleObject" Target="../embeddings/oleObject67.bin"/><Relationship Id="rId6" Type="http://schemas.openxmlformats.org/officeDocument/2006/relationships/image" Target="../media/image71.emf"/><Relationship Id="rId5" Type="http://schemas.openxmlformats.org/officeDocument/2006/relationships/oleObject" Target="../embeddings/oleObject66.bin"/><Relationship Id="rId4" Type="http://schemas.openxmlformats.org/officeDocument/2006/relationships/image" Target="../media/image70.emf"/><Relationship Id="rId3" Type="http://schemas.openxmlformats.org/officeDocument/2006/relationships/oleObject" Target="../embeddings/oleObject65.bin"/><Relationship Id="rId20" Type="http://schemas.openxmlformats.org/officeDocument/2006/relationships/vmlDrawing" Target="../drawings/vmlDrawing14.vml"/><Relationship Id="rId2" Type="http://schemas.openxmlformats.org/officeDocument/2006/relationships/image" Target="../media/image69.emf"/><Relationship Id="rId19" Type="http://schemas.openxmlformats.org/officeDocument/2006/relationships/slideLayout" Target="../slideLayouts/slideLayout7.xml"/><Relationship Id="rId18" Type="http://schemas.openxmlformats.org/officeDocument/2006/relationships/image" Target="../media/image77.emf"/><Relationship Id="rId17" Type="http://schemas.openxmlformats.org/officeDocument/2006/relationships/oleObject" Target="../embeddings/oleObject72.bin"/><Relationship Id="rId16" Type="http://schemas.openxmlformats.org/officeDocument/2006/relationships/image" Target="../media/image76.emf"/><Relationship Id="rId15" Type="http://schemas.openxmlformats.org/officeDocument/2006/relationships/oleObject" Target="../embeddings/oleObject71.bin"/><Relationship Id="rId14" Type="http://schemas.openxmlformats.org/officeDocument/2006/relationships/image" Target="../media/image75.emf"/><Relationship Id="rId13" Type="http://schemas.openxmlformats.org/officeDocument/2006/relationships/oleObject" Target="../embeddings/oleObject70.bin"/><Relationship Id="rId12" Type="http://schemas.openxmlformats.org/officeDocument/2006/relationships/image" Target="../media/image74.emf"/><Relationship Id="rId11" Type="http://schemas.openxmlformats.org/officeDocument/2006/relationships/oleObject" Target="../embeddings/oleObject69.bin"/><Relationship Id="rId10" Type="http://schemas.openxmlformats.org/officeDocument/2006/relationships/image" Target="../media/image73.emf"/><Relationship Id="rId1" Type="http://schemas.openxmlformats.org/officeDocument/2006/relationships/oleObject" Target="../embeddings/oleObject64.bin"/></Relationships>
</file>

<file path=ppt/slides/_rels/slide1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77.bin"/><Relationship Id="rId8" Type="http://schemas.openxmlformats.org/officeDocument/2006/relationships/image" Target="../media/image81.emf"/><Relationship Id="rId7" Type="http://schemas.openxmlformats.org/officeDocument/2006/relationships/oleObject" Target="../embeddings/oleObject76.bin"/><Relationship Id="rId6" Type="http://schemas.openxmlformats.org/officeDocument/2006/relationships/image" Target="../media/image80.emf"/><Relationship Id="rId5" Type="http://schemas.openxmlformats.org/officeDocument/2006/relationships/oleObject" Target="../embeddings/oleObject75.bin"/><Relationship Id="rId4" Type="http://schemas.openxmlformats.org/officeDocument/2006/relationships/image" Target="../media/image79.emf"/><Relationship Id="rId3" Type="http://schemas.openxmlformats.org/officeDocument/2006/relationships/oleObject" Target="../embeddings/oleObject74.bin"/><Relationship Id="rId2" Type="http://schemas.openxmlformats.org/officeDocument/2006/relationships/image" Target="../media/image78.emf"/><Relationship Id="rId12" Type="http://schemas.openxmlformats.org/officeDocument/2006/relationships/vmlDrawing" Target="../drawings/vmlDrawing15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82.emf"/><Relationship Id="rId1" Type="http://schemas.openxmlformats.org/officeDocument/2006/relationships/oleObject" Target="../embeddings/oleObject73.bin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82.bin"/><Relationship Id="rId8" Type="http://schemas.openxmlformats.org/officeDocument/2006/relationships/image" Target="../media/image86.emf"/><Relationship Id="rId7" Type="http://schemas.openxmlformats.org/officeDocument/2006/relationships/oleObject" Target="../embeddings/oleObject81.bin"/><Relationship Id="rId6" Type="http://schemas.openxmlformats.org/officeDocument/2006/relationships/image" Target="../media/image85.emf"/><Relationship Id="rId5" Type="http://schemas.openxmlformats.org/officeDocument/2006/relationships/oleObject" Target="../embeddings/oleObject80.bin"/><Relationship Id="rId4" Type="http://schemas.openxmlformats.org/officeDocument/2006/relationships/image" Target="../media/image84.emf"/><Relationship Id="rId3" Type="http://schemas.openxmlformats.org/officeDocument/2006/relationships/oleObject" Target="../embeddings/oleObject79.bin"/><Relationship Id="rId20" Type="http://schemas.openxmlformats.org/officeDocument/2006/relationships/vmlDrawing" Target="../drawings/vmlDrawing16.vml"/><Relationship Id="rId2" Type="http://schemas.openxmlformats.org/officeDocument/2006/relationships/image" Target="../media/image83.emf"/><Relationship Id="rId19" Type="http://schemas.openxmlformats.org/officeDocument/2006/relationships/slideLayout" Target="../slideLayouts/slideLayout7.xml"/><Relationship Id="rId18" Type="http://schemas.openxmlformats.org/officeDocument/2006/relationships/image" Target="../media/image91.emf"/><Relationship Id="rId17" Type="http://schemas.openxmlformats.org/officeDocument/2006/relationships/oleObject" Target="../embeddings/oleObject86.bin"/><Relationship Id="rId16" Type="http://schemas.openxmlformats.org/officeDocument/2006/relationships/image" Target="../media/image90.emf"/><Relationship Id="rId15" Type="http://schemas.openxmlformats.org/officeDocument/2006/relationships/oleObject" Target="../embeddings/oleObject85.bin"/><Relationship Id="rId14" Type="http://schemas.openxmlformats.org/officeDocument/2006/relationships/image" Target="../media/image89.emf"/><Relationship Id="rId13" Type="http://schemas.openxmlformats.org/officeDocument/2006/relationships/oleObject" Target="../embeddings/oleObject84.bin"/><Relationship Id="rId12" Type="http://schemas.openxmlformats.org/officeDocument/2006/relationships/image" Target="../media/image88.emf"/><Relationship Id="rId11" Type="http://schemas.openxmlformats.org/officeDocument/2006/relationships/oleObject" Target="../embeddings/oleObject83.bin"/><Relationship Id="rId10" Type="http://schemas.openxmlformats.org/officeDocument/2006/relationships/image" Target="../media/image87.emf"/><Relationship Id="rId1" Type="http://schemas.openxmlformats.org/officeDocument/2006/relationships/oleObject" Target="../embeddings/oleObject78.bin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7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95.png"/><Relationship Id="rId5" Type="http://schemas.openxmlformats.org/officeDocument/2006/relationships/image" Target="../media/image94.png"/><Relationship Id="rId4" Type="http://schemas.openxmlformats.org/officeDocument/2006/relationships/image" Target="../media/image93.emf"/><Relationship Id="rId3" Type="http://schemas.openxmlformats.org/officeDocument/2006/relationships/oleObject" Target="../embeddings/oleObject88.bin"/><Relationship Id="rId2" Type="http://schemas.openxmlformats.org/officeDocument/2006/relationships/image" Target="../media/image92.emf"/><Relationship Id="rId1" Type="http://schemas.openxmlformats.org/officeDocument/2006/relationships/oleObject" Target="../embeddings/oleObject87.bin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93.bin"/><Relationship Id="rId8" Type="http://schemas.openxmlformats.org/officeDocument/2006/relationships/image" Target="../media/image99.emf"/><Relationship Id="rId7" Type="http://schemas.openxmlformats.org/officeDocument/2006/relationships/oleObject" Target="../embeddings/oleObject92.bin"/><Relationship Id="rId6" Type="http://schemas.openxmlformats.org/officeDocument/2006/relationships/image" Target="../media/image98.emf"/><Relationship Id="rId5" Type="http://schemas.openxmlformats.org/officeDocument/2006/relationships/oleObject" Target="../embeddings/oleObject91.bin"/><Relationship Id="rId4" Type="http://schemas.openxmlformats.org/officeDocument/2006/relationships/image" Target="../media/image97.emf"/><Relationship Id="rId3" Type="http://schemas.openxmlformats.org/officeDocument/2006/relationships/oleObject" Target="../embeddings/oleObject90.bin"/><Relationship Id="rId2" Type="http://schemas.openxmlformats.org/officeDocument/2006/relationships/image" Target="../media/image96.emf"/><Relationship Id="rId12" Type="http://schemas.openxmlformats.org/officeDocument/2006/relationships/vmlDrawing" Target="../drawings/vmlDrawing18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00.wmf"/><Relationship Id="rId1" Type="http://schemas.openxmlformats.org/officeDocument/2006/relationships/oleObject" Target="../embeddings/oleObject89.bin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9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103.emf"/><Relationship Id="rId5" Type="http://schemas.openxmlformats.org/officeDocument/2006/relationships/oleObject" Target="../embeddings/oleObject96.bin"/><Relationship Id="rId4" Type="http://schemas.openxmlformats.org/officeDocument/2006/relationships/image" Target="../media/image102.emf"/><Relationship Id="rId3" Type="http://schemas.openxmlformats.org/officeDocument/2006/relationships/oleObject" Target="../embeddings/oleObject95.bin"/><Relationship Id="rId2" Type="http://schemas.openxmlformats.org/officeDocument/2006/relationships/image" Target="../media/image101.emf"/><Relationship Id="rId1" Type="http://schemas.openxmlformats.org/officeDocument/2006/relationships/oleObject" Target="../embeddings/oleObject94.bin"/></Relationships>
</file>

<file path=ppt/slides/_rels/slide2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01.bin"/><Relationship Id="rId8" Type="http://schemas.openxmlformats.org/officeDocument/2006/relationships/image" Target="../media/image107.wmf"/><Relationship Id="rId7" Type="http://schemas.openxmlformats.org/officeDocument/2006/relationships/oleObject" Target="../embeddings/oleObject100.bin"/><Relationship Id="rId6" Type="http://schemas.openxmlformats.org/officeDocument/2006/relationships/image" Target="../media/image106.emf"/><Relationship Id="rId5" Type="http://schemas.openxmlformats.org/officeDocument/2006/relationships/oleObject" Target="../embeddings/oleObject99.bin"/><Relationship Id="rId4" Type="http://schemas.openxmlformats.org/officeDocument/2006/relationships/image" Target="../media/image105.emf"/><Relationship Id="rId3" Type="http://schemas.openxmlformats.org/officeDocument/2006/relationships/oleObject" Target="../embeddings/oleObject98.bin"/><Relationship Id="rId2" Type="http://schemas.openxmlformats.org/officeDocument/2006/relationships/image" Target="../media/image104.wmf"/><Relationship Id="rId12" Type="http://schemas.openxmlformats.org/officeDocument/2006/relationships/vmlDrawing" Target="../drawings/vmlDrawing20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08.wmf"/><Relationship Id="rId1" Type="http://schemas.openxmlformats.org/officeDocument/2006/relationships/oleObject" Target="../embeddings/oleObject97.bin"/></Relationships>
</file>

<file path=ppt/slides/_rels/slide24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21.v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110.emf"/><Relationship Id="rId3" Type="http://schemas.openxmlformats.org/officeDocument/2006/relationships/oleObject" Target="../embeddings/oleObject103.bin"/><Relationship Id="rId2" Type="http://schemas.openxmlformats.org/officeDocument/2006/relationships/image" Target="../media/image109.wmf"/><Relationship Id="rId1" Type="http://schemas.openxmlformats.org/officeDocument/2006/relationships/oleObject" Target="../embeddings/oleObject102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22.v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109.wmf"/><Relationship Id="rId5" Type="http://schemas.openxmlformats.org/officeDocument/2006/relationships/oleObject" Target="../embeddings/oleObject106.bin"/><Relationship Id="rId4" Type="http://schemas.openxmlformats.org/officeDocument/2006/relationships/image" Target="../media/image112.wmf"/><Relationship Id="rId3" Type="http://schemas.openxmlformats.org/officeDocument/2006/relationships/oleObject" Target="../embeddings/oleObject105.bin"/><Relationship Id="rId2" Type="http://schemas.openxmlformats.org/officeDocument/2006/relationships/image" Target="../media/image111.wmf"/><Relationship Id="rId1" Type="http://schemas.openxmlformats.org/officeDocument/2006/relationships/oleObject" Target="../embeddings/oleObject104.bin"/></Relationships>
</file>

<file path=ppt/slides/_rels/slide26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23.v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13.emf"/><Relationship Id="rId1" Type="http://schemas.openxmlformats.org/officeDocument/2006/relationships/oleObject" Target="../embeddings/oleObject107.bin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12.bin"/><Relationship Id="rId8" Type="http://schemas.openxmlformats.org/officeDocument/2006/relationships/image" Target="../media/image117.emf"/><Relationship Id="rId7" Type="http://schemas.openxmlformats.org/officeDocument/2006/relationships/oleObject" Target="../embeddings/oleObject111.bin"/><Relationship Id="rId6" Type="http://schemas.openxmlformats.org/officeDocument/2006/relationships/image" Target="../media/image116.emf"/><Relationship Id="rId5" Type="http://schemas.openxmlformats.org/officeDocument/2006/relationships/oleObject" Target="../embeddings/oleObject110.bin"/><Relationship Id="rId4" Type="http://schemas.openxmlformats.org/officeDocument/2006/relationships/image" Target="../media/image115.emf"/><Relationship Id="rId3" Type="http://schemas.openxmlformats.org/officeDocument/2006/relationships/oleObject" Target="../embeddings/oleObject109.bin"/><Relationship Id="rId2" Type="http://schemas.openxmlformats.org/officeDocument/2006/relationships/image" Target="../media/image114.emf"/><Relationship Id="rId12" Type="http://schemas.openxmlformats.org/officeDocument/2006/relationships/vmlDrawing" Target="../drawings/vmlDrawing24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18.emf"/><Relationship Id="rId1" Type="http://schemas.openxmlformats.org/officeDocument/2006/relationships/oleObject" Target="../embeddings/oleObject108.bin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122.emf"/><Relationship Id="rId7" Type="http://schemas.openxmlformats.org/officeDocument/2006/relationships/oleObject" Target="../embeddings/oleObject116.bin"/><Relationship Id="rId6" Type="http://schemas.openxmlformats.org/officeDocument/2006/relationships/image" Target="../media/image121.emf"/><Relationship Id="rId5" Type="http://schemas.openxmlformats.org/officeDocument/2006/relationships/oleObject" Target="../embeddings/oleObject115.bin"/><Relationship Id="rId4" Type="http://schemas.openxmlformats.org/officeDocument/2006/relationships/image" Target="../media/image120.emf"/><Relationship Id="rId3" Type="http://schemas.openxmlformats.org/officeDocument/2006/relationships/oleObject" Target="../embeddings/oleObject114.bin"/><Relationship Id="rId2" Type="http://schemas.openxmlformats.org/officeDocument/2006/relationships/image" Target="../media/image119.emf"/><Relationship Id="rId10" Type="http://schemas.openxmlformats.org/officeDocument/2006/relationships/vmlDrawing" Target="../drawings/vmlDrawing25.vml"/><Relationship Id="rId1" Type="http://schemas.openxmlformats.org/officeDocument/2006/relationships/oleObject" Target="../embeddings/oleObject113.bin"/></Relationships>
</file>

<file path=ppt/slides/_rels/slide2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21.bin"/><Relationship Id="rId8" Type="http://schemas.openxmlformats.org/officeDocument/2006/relationships/image" Target="../media/image126.emf"/><Relationship Id="rId7" Type="http://schemas.openxmlformats.org/officeDocument/2006/relationships/oleObject" Target="../embeddings/oleObject120.bin"/><Relationship Id="rId6" Type="http://schemas.openxmlformats.org/officeDocument/2006/relationships/image" Target="../media/image125.emf"/><Relationship Id="rId5" Type="http://schemas.openxmlformats.org/officeDocument/2006/relationships/oleObject" Target="../embeddings/oleObject119.bin"/><Relationship Id="rId4" Type="http://schemas.openxmlformats.org/officeDocument/2006/relationships/image" Target="../media/image124.emf"/><Relationship Id="rId3" Type="http://schemas.openxmlformats.org/officeDocument/2006/relationships/oleObject" Target="../embeddings/oleObject118.bin"/><Relationship Id="rId2" Type="http://schemas.openxmlformats.org/officeDocument/2006/relationships/image" Target="../media/image123.emf"/><Relationship Id="rId12" Type="http://schemas.openxmlformats.org/officeDocument/2006/relationships/vmlDrawing" Target="../drawings/vmlDrawing26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27.emf"/><Relationship Id="rId1" Type="http://schemas.openxmlformats.org/officeDocument/2006/relationships/oleObject" Target="../embeddings/oleObject117.bin"/></Relationships>
</file>

<file path=ppt/slides/_rels/slide3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26.bin"/><Relationship Id="rId8" Type="http://schemas.openxmlformats.org/officeDocument/2006/relationships/image" Target="../media/image131.emf"/><Relationship Id="rId7" Type="http://schemas.openxmlformats.org/officeDocument/2006/relationships/oleObject" Target="../embeddings/oleObject125.bin"/><Relationship Id="rId6" Type="http://schemas.openxmlformats.org/officeDocument/2006/relationships/image" Target="../media/image130.emf"/><Relationship Id="rId5" Type="http://schemas.openxmlformats.org/officeDocument/2006/relationships/oleObject" Target="../embeddings/oleObject124.bin"/><Relationship Id="rId4" Type="http://schemas.openxmlformats.org/officeDocument/2006/relationships/image" Target="../media/image129.emf"/><Relationship Id="rId3" Type="http://schemas.openxmlformats.org/officeDocument/2006/relationships/oleObject" Target="../embeddings/oleObject123.bin"/><Relationship Id="rId2" Type="http://schemas.openxmlformats.org/officeDocument/2006/relationships/image" Target="../media/image128.emf"/><Relationship Id="rId12" Type="http://schemas.openxmlformats.org/officeDocument/2006/relationships/vmlDrawing" Target="../drawings/vmlDrawing27.v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32.emf"/><Relationship Id="rId1" Type="http://schemas.openxmlformats.org/officeDocument/2006/relationships/oleObject" Target="../embeddings/oleObject122.bin"/></Relationships>
</file>

<file path=ppt/slides/_rels/slide31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37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" Type="http://schemas.openxmlformats.org/officeDocument/2006/relationships/image" Target="../media/image133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31.bin"/><Relationship Id="rId8" Type="http://schemas.openxmlformats.org/officeDocument/2006/relationships/image" Target="../media/image141.emf"/><Relationship Id="rId7" Type="http://schemas.openxmlformats.org/officeDocument/2006/relationships/oleObject" Target="../embeddings/oleObject130.bin"/><Relationship Id="rId6" Type="http://schemas.openxmlformats.org/officeDocument/2006/relationships/image" Target="../media/image140.emf"/><Relationship Id="rId5" Type="http://schemas.openxmlformats.org/officeDocument/2006/relationships/oleObject" Target="../embeddings/oleObject129.bin"/><Relationship Id="rId4" Type="http://schemas.openxmlformats.org/officeDocument/2006/relationships/image" Target="../media/image139.emf"/><Relationship Id="rId3" Type="http://schemas.openxmlformats.org/officeDocument/2006/relationships/oleObject" Target="../embeddings/oleObject128.bin"/><Relationship Id="rId2" Type="http://schemas.openxmlformats.org/officeDocument/2006/relationships/image" Target="../media/image138.emf"/><Relationship Id="rId15" Type="http://schemas.openxmlformats.org/officeDocument/2006/relationships/notesSlide" Target="../notesSlides/notesSlide2.xml"/><Relationship Id="rId14" Type="http://schemas.openxmlformats.org/officeDocument/2006/relationships/vmlDrawing" Target="../drawings/vmlDrawing28.v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43.emf"/><Relationship Id="rId11" Type="http://schemas.openxmlformats.org/officeDocument/2006/relationships/oleObject" Target="../embeddings/oleObject132.bin"/><Relationship Id="rId10" Type="http://schemas.openxmlformats.org/officeDocument/2006/relationships/image" Target="../media/image142.emf"/><Relationship Id="rId1" Type="http://schemas.openxmlformats.org/officeDocument/2006/relationships/oleObject" Target="../embeddings/oleObject127.bin"/></Relationships>
</file>

<file path=ppt/slides/_rels/slide3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37.bin"/><Relationship Id="rId8" Type="http://schemas.openxmlformats.org/officeDocument/2006/relationships/image" Target="../media/image147.emf"/><Relationship Id="rId7" Type="http://schemas.openxmlformats.org/officeDocument/2006/relationships/oleObject" Target="../embeddings/oleObject136.bin"/><Relationship Id="rId6" Type="http://schemas.openxmlformats.org/officeDocument/2006/relationships/image" Target="../media/image146.emf"/><Relationship Id="rId5" Type="http://schemas.openxmlformats.org/officeDocument/2006/relationships/oleObject" Target="../embeddings/oleObject135.bin"/><Relationship Id="rId4" Type="http://schemas.openxmlformats.org/officeDocument/2006/relationships/image" Target="../media/image145.emf"/><Relationship Id="rId3" Type="http://schemas.openxmlformats.org/officeDocument/2006/relationships/oleObject" Target="../embeddings/oleObject134.bin"/><Relationship Id="rId23" Type="http://schemas.openxmlformats.org/officeDocument/2006/relationships/notesSlide" Target="../notesSlides/notesSlide3.xml"/><Relationship Id="rId22" Type="http://schemas.openxmlformats.org/officeDocument/2006/relationships/vmlDrawing" Target="../drawings/vmlDrawing29.vml"/><Relationship Id="rId21" Type="http://schemas.openxmlformats.org/officeDocument/2006/relationships/slideLayout" Target="../slideLayouts/slideLayout18.xml"/><Relationship Id="rId20" Type="http://schemas.openxmlformats.org/officeDocument/2006/relationships/image" Target="../media/image153.emf"/><Relationship Id="rId2" Type="http://schemas.openxmlformats.org/officeDocument/2006/relationships/image" Target="../media/image144.emf"/><Relationship Id="rId19" Type="http://schemas.openxmlformats.org/officeDocument/2006/relationships/oleObject" Target="../embeddings/oleObject142.bin"/><Relationship Id="rId18" Type="http://schemas.openxmlformats.org/officeDocument/2006/relationships/image" Target="../media/image152.emf"/><Relationship Id="rId17" Type="http://schemas.openxmlformats.org/officeDocument/2006/relationships/oleObject" Target="../embeddings/oleObject141.bin"/><Relationship Id="rId16" Type="http://schemas.openxmlformats.org/officeDocument/2006/relationships/image" Target="../media/image151.emf"/><Relationship Id="rId15" Type="http://schemas.openxmlformats.org/officeDocument/2006/relationships/oleObject" Target="../embeddings/oleObject140.bin"/><Relationship Id="rId14" Type="http://schemas.openxmlformats.org/officeDocument/2006/relationships/image" Target="../media/image150.emf"/><Relationship Id="rId13" Type="http://schemas.openxmlformats.org/officeDocument/2006/relationships/oleObject" Target="../embeddings/oleObject139.bin"/><Relationship Id="rId12" Type="http://schemas.openxmlformats.org/officeDocument/2006/relationships/image" Target="../media/image149.emf"/><Relationship Id="rId11" Type="http://schemas.openxmlformats.org/officeDocument/2006/relationships/oleObject" Target="../embeddings/oleObject138.bin"/><Relationship Id="rId10" Type="http://schemas.openxmlformats.org/officeDocument/2006/relationships/image" Target="../media/image148.emf"/><Relationship Id="rId1" Type="http://schemas.openxmlformats.org/officeDocument/2006/relationships/oleObject" Target="../embeddings/oleObject133.bin"/></Relationships>
</file>

<file path=ppt/slides/_rels/slide3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47.bin"/><Relationship Id="rId8" Type="http://schemas.openxmlformats.org/officeDocument/2006/relationships/image" Target="../media/image157.emf"/><Relationship Id="rId7" Type="http://schemas.openxmlformats.org/officeDocument/2006/relationships/oleObject" Target="../embeddings/oleObject146.bin"/><Relationship Id="rId6" Type="http://schemas.openxmlformats.org/officeDocument/2006/relationships/image" Target="../media/image156.emf"/><Relationship Id="rId5" Type="http://schemas.openxmlformats.org/officeDocument/2006/relationships/oleObject" Target="../embeddings/oleObject145.bin"/><Relationship Id="rId4" Type="http://schemas.openxmlformats.org/officeDocument/2006/relationships/image" Target="../media/image155.emf"/><Relationship Id="rId3" Type="http://schemas.openxmlformats.org/officeDocument/2006/relationships/oleObject" Target="../embeddings/oleObject144.bin"/><Relationship Id="rId2" Type="http://schemas.openxmlformats.org/officeDocument/2006/relationships/image" Target="../media/image154.emf"/><Relationship Id="rId12" Type="http://schemas.openxmlformats.org/officeDocument/2006/relationships/vmlDrawing" Target="../drawings/vmlDrawing30.vml"/><Relationship Id="rId11" Type="http://schemas.openxmlformats.org/officeDocument/2006/relationships/slideLayout" Target="../slideLayouts/slideLayout40.xml"/><Relationship Id="rId10" Type="http://schemas.openxmlformats.org/officeDocument/2006/relationships/image" Target="../media/image158.emf"/><Relationship Id="rId1" Type="http://schemas.openxmlformats.org/officeDocument/2006/relationships/oleObject" Target="../embeddings/oleObject143.bin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1.vml"/><Relationship Id="rId7" Type="http://schemas.openxmlformats.org/officeDocument/2006/relationships/slideLayout" Target="../slideLayouts/slideLayout51.xml"/><Relationship Id="rId6" Type="http://schemas.openxmlformats.org/officeDocument/2006/relationships/image" Target="../media/image161.emf"/><Relationship Id="rId5" Type="http://schemas.openxmlformats.org/officeDocument/2006/relationships/oleObject" Target="../embeddings/oleObject150.bin"/><Relationship Id="rId4" Type="http://schemas.openxmlformats.org/officeDocument/2006/relationships/image" Target="../media/image160.emf"/><Relationship Id="rId3" Type="http://schemas.openxmlformats.org/officeDocument/2006/relationships/oleObject" Target="../embeddings/oleObject149.bin"/><Relationship Id="rId2" Type="http://schemas.openxmlformats.org/officeDocument/2006/relationships/image" Target="../media/image159.emf"/><Relationship Id="rId1" Type="http://schemas.openxmlformats.org/officeDocument/2006/relationships/oleObject" Target="../embeddings/oleObject148.bin"/></Relationships>
</file>

<file path=ppt/slides/_rels/slide3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55.bin"/><Relationship Id="rId8" Type="http://schemas.openxmlformats.org/officeDocument/2006/relationships/image" Target="../media/image165.emf"/><Relationship Id="rId7" Type="http://schemas.openxmlformats.org/officeDocument/2006/relationships/oleObject" Target="../embeddings/oleObject154.bin"/><Relationship Id="rId6" Type="http://schemas.openxmlformats.org/officeDocument/2006/relationships/image" Target="../media/image164.emf"/><Relationship Id="rId5" Type="http://schemas.openxmlformats.org/officeDocument/2006/relationships/oleObject" Target="../embeddings/oleObject153.bin"/><Relationship Id="rId4" Type="http://schemas.openxmlformats.org/officeDocument/2006/relationships/image" Target="../media/image163.emf"/><Relationship Id="rId3" Type="http://schemas.openxmlformats.org/officeDocument/2006/relationships/oleObject" Target="../embeddings/oleObject152.bin"/><Relationship Id="rId2" Type="http://schemas.openxmlformats.org/officeDocument/2006/relationships/image" Target="../media/image162.emf"/><Relationship Id="rId12" Type="http://schemas.openxmlformats.org/officeDocument/2006/relationships/vmlDrawing" Target="../drawings/vmlDrawing32.vml"/><Relationship Id="rId11" Type="http://schemas.openxmlformats.org/officeDocument/2006/relationships/slideLayout" Target="../slideLayouts/slideLayout62.xml"/><Relationship Id="rId10" Type="http://schemas.openxmlformats.org/officeDocument/2006/relationships/image" Target="../media/image166.emf"/><Relationship Id="rId1" Type="http://schemas.openxmlformats.org/officeDocument/2006/relationships/oleObject" Target="../embeddings/oleObject151.bin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3.vml"/><Relationship Id="rId7" Type="http://schemas.openxmlformats.org/officeDocument/2006/relationships/slideLayout" Target="../slideLayouts/slideLayout73.xml"/><Relationship Id="rId6" Type="http://schemas.openxmlformats.org/officeDocument/2006/relationships/image" Target="../media/image169.emf"/><Relationship Id="rId5" Type="http://schemas.openxmlformats.org/officeDocument/2006/relationships/oleObject" Target="../embeddings/oleObject158.bin"/><Relationship Id="rId4" Type="http://schemas.openxmlformats.org/officeDocument/2006/relationships/image" Target="../media/image168.emf"/><Relationship Id="rId3" Type="http://schemas.openxmlformats.org/officeDocument/2006/relationships/oleObject" Target="../embeddings/oleObject157.bin"/><Relationship Id="rId2" Type="http://schemas.openxmlformats.org/officeDocument/2006/relationships/image" Target="../media/image167.emf"/><Relationship Id="rId1" Type="http://schemas.openxmlformats.org/officeDocument/2006/relationships/oleObject" Target="../embeddings/oleObject156.bin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4.vml"/><Relationship Id="rId7" Type="http://schemas.openxmlformats.org/officeDocument/2006/relationships/slideLayout" Target="../slideLayouts/slideLayout84.xml"/><Relationship Id="rId6" Type="http://schemas.openxmlformats.org/officeDocument/2006/relationships/image" Target="../media/image172.emf"/><Relationship Id="rId5" Type="http://schemas.openxmlformats.org/officeDocument/2006/relationships/oleObject" Target="../embeddings/oleObject161.bin"/><Relationship Id="rId4" Type="http://schemas.openxmlformats.org/officeDocument/2006/relationships/image" Target="../media/image171.emf"/><Relationship Id="rId3" Type="http://schemas.openxmlformats.org/officeDocument/2006/relationships/oleObject" Target="../embeddings/oleObject160.bin"/><Relationship Id="rId2" Type="http://schemas.openxmlformats.org/officeDocument/2006/relationships/image" Target="../media/image170.emf"/><Relationship Id="rId1" Type="http://schemas.openxmlformats.org/officeDocument/2006/relationships/oleObject" Target="../embeddings/oleObject159.bin"/></Relationships>
</file>

<file path=ppt/slides/_rels/slide4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166.bin"/><Relationship Id="rId8" Type="http://schemas.openxmlformats.org/officeDocument/2006/relationships/image" Target="../media/image176.emf"/><Relationship Id="rId7" Type="http://schemas.openxmlformats.org/officeDocument/2006/relationships/oleObject" Target="../embeddings/oleObject165.bin"/><Relationship Id="rId6" Type="http://schemas.openxmlformats.org/officeDocument/2006/relationships/image" Target="../media/image175.emf"/><Relationship Id="rId5" Type="http://schemas.openxmlformats.org/officeDocument/2006/relationships/oleObject" Target="../embeddings/oleObject164.bin"/><Relationship Id="rId4" Type="http://schemas.openxmlformats.org/officeDocument/2006/relationships/image" Target="../media/image174.emf"/><Relationship Id="rId3" Type="http://schemas.openxmlformats.org/officeDocument/2006/relationships/oleObject" Target="../embeddings/oleObject163.bin"/><Relationship Id="rId2" Type="http://schemas.openxmlformats.org/officeDocument/2006/relationships/image" Target="../media/image173.emf"/><Relationship Id="rId14" Type="http://schemas.openxmlformats.org/officeDocument/2006/relationships/vmlDrawing" Target="../drawings/vmlDrawing35.vml"/><Relationship Id="rId13" Type="http://schemas.openxmlformats.org/officeDocument/2006/relationships/slideLayout" Target="../slideLayouts/slideLayout95.xml"/><Relationship Id="rId12" Type="http://schemas.openxmlformats.org/officeDocument/2006/relationships/image" Target="../media/image178.emf"/><Relationship Id="rId11" Type="http://schemas.openxmlformats.org/officeDocument/2006/relationships/oleObject" Target="../embeddings/oleObject167.bin"/><Relationship Id="rId10" Type="http://schemas.openxmlformats.org/officeDocument/2006/relationships/image" Target="../media/image177.emf"/><Relationship Id="rId1" Type="http://schemas.openxmlformats.org/officeDocument/2006/relationships/oleObject" Target="../embeddings/oleObject162.bin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6.vml"/><Relationship Id="rId7" Type="http://schemas.openxmlformats.org/officeDocument/2006/relationships/slideLayout" Target="../slideLayouts/slideLayout106.xml"/><Relationship Id="rId6" Type="http://schemas.openxmlformats.org/officeDocument/2006/relationships/image" Target="../media/image181.emf"/><Relationship Id="rId5" Type="http://schemas.openxmlformats.org/officeDocument/2006/relationships/oleObject" Target="../embeddings/oleObject170.bin"/><Relationship Id="rId4" Type="http://schemas.openxmlformats.org/officeDocument/2006/relationships/image" Target="../media/image180.emf"/><Relationship Id="rId3" Type="http://schemas.openxmlformats.org/officeDocument/2006/relationships/oleObject" Target="../embeddings/oleObject169.bin"/><Relationship Id="rId2" Type="http://schemas.openxmlformats.org/officeDocument/2006/relationships/image" Target="../media/image179.emf"/><Relationship Id="rId1" Type="http://schemas.openxmlformats.org/officeDocument/2006/relationships/oleObject" Target="../embeddings/oleObject168.bin"/></Relationships>
</file>

<file path=ppt/slides/_rels/slide42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37.vml"/><Relationship Id="rId5" Type="http://schemas.openxmlformats.org/officeDocument/2006/relationships/slideLayout" Target="../slideLayouts/slideLayout117.xml"/><Relationship Id="rId4" Type="http://schemas.openxmlformats.org/officeDocument/2006/relationships/image" Target="../media/image183.emf"/><Relationship Id="rId3" Type="http://schemas.openxmlformats.org/officeDocument/2006/relationships/oleObject" Target="../embeddings/oleObject172.bin"/><Relationship Id="rId2" Type="http://schemas.openxmlformats.org/officeDocument/2006/relationships/image" Target="../media/image182.emf"/><Relationship Id="rId1" Type="http://schemas.openxmlformats.org/officeDocument/2006/relationships/oleObject" Target="../embeddings/oleObject171.bin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8.vml"/><Relationship Id="rId7" Type="http://schemas.openxmlformats.org/officeDocument/2006/relationships/slideLayout" Target="../slideLayouts/slideLayout128.xml"/><Relationship Id="rId6" Type="http://schemas.openxmlformats.org/officeDocument/2006/relationships/image" Target="../media/image186.emf"/><Relationship Id="rId5" Type="http://schemas.openxmlformats.org/officeDocument/2006/relationships/oleObject" Target="../embeddings/oleObject175.bin"/><Relationship Id="rId4" Type="http://schemas.openxmlformats.org/officeDocument/2006/relationships/image" Target="../media/image185.emf"/><Relationship Id="rId3" Type="http://schemas.openxmlformats.org/officeDocument/2006/relationships/oleObject" Target="../embeddings/oleObject174.bin"/><Relationship Id="rId2" Type="http://schemas.openxmlformats.org/officeDocument/2006/relationships/image" Target="../media/image184.emf"/><Relationship Id="rId1" Type="http://schemas.openxmlformats.org/officeDocument/2006/relationships/oleObject" Target="../embeddings/oleObject173.bin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39.vml"/><Relationship Id="rId7" Type="http://schemas.openxmlformats.org/officeDocument/2006/relationships/slideLayout" Target="../slideLayouts/slideLayout150.xml"/><Relationship Id="rId6" Type="http://schemas.openxmlformats.org/officeDocument/2006/relationships/image" Target="../media/image189.emf"/><Relationship Id="rId5" Type="http://schemas.openxmlformats.org/officeDocument/2006/relationships/oleObject" Target="../embeddings/oleObject178.bin"/><Relationship Id="rId4" Type="http://schemas.openxmlformats.org/officeDocument/2006/relationships/image" Target="../media/image188.emf"/><Relationship Id="rId3" Type="http://schemas.openxmlformats.org/officeDocument/2006/relationships/oleObject" Target="../embeddings/oleObject177.bin"/><Relationship Id="rId2" Type="http://schemas.openxmlformats.org/officeDocument/2006/relationships/image" Target="../media/image187.emf"/><Relationship Id="rId1" Type="http://schemas.openxmlformats.org/officeDocument/2006/relationships/oleObject" Target="../embeddings/oleObject176.bin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40.vml"/><Relationship Id="rId7" Type="http://schemas.openxmlformats.org/officeDocument/2006/relationships/slideLayout" Target="../slideLayouts/slideLayout161.xml"/><Relationship Id="rId6" Type="http://schemas.openxmlformats.org/officeDocument/2006/relationships/image" Target="../media/image192.emf"/><Relationship Id="rId5" Type="http://schemas.openxmlformats.org/officeDocument/2006/relationships/oleObject" Target="../embeddings/oleObject181.bin"/><Relationship Id="rId4" Type="http://schemas.openxmlformats.org/officeDocument/2006/relationships/image" Target="../media/image191.emf"/><Relationship Id="rId3" Type="http://schemas.openxmlformats.org/officeDocument/2006/relationships/oleObject" Target="../embeddings/oleObject180.bin"/><Relationship Id="rId2" Type="http://schemas.openxmlformats.org/officeDocument/2006/relationships/image" Target="../media/image190.wmf"/><Relationship Id="rId1" Type="http://schemas.openxmlformats.org/officeDocument/2006/relationships/oleObject" Target="../embeddings/oleObject179.bin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41.vml"/><Relationship Id="rId7" Type="http://schemas.openxmlformats.org/officeDocument/2006/relationships/slideLayout" Target="../slideLayouts/slideLayout172.xml"/><Relationship Id="rId6" Type="http://schemas.openxmlformats.org/officeDocument/2006/relationships/image" Target="../media/image194.emf"/><Relationship Id="rId5" Type="http://schemas.openxmlformats.org/officeDocument/2006/relationships/oleObject" Target="../embeddings/oleObject184.bin"/><Relationship Id="rId4" Type="http://schemas.openxmlformats.org/officeDocument/2006/relationships/image" Target="../media/image193.emf"/><Relationship Id="rId3" Type="http://schemas.openxmlformats.org/officeDocument/2006/relationships/oleObject" Target="../embeddings/oleObject183.bin"/><Relationship Id="rId2" Type="http://schemas.openxmlformats.org/officeDocument/2006/relationships/image" Target="../media/image190.wmf"/><Relationship Id="rId1" Type="http://schemas.openxmlformats.org/officeDocument/2006/relationships/oleObject" Target="../embeddings/oleObject182.bin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42.vml"/><Relationship Id="rId7" Type="http://schemas.openxmlformats.org/officeDocument/2006/relationships/slideLayout" Target="../slideLayouts/slideLayout194.xml"/><Relationship Id="rId6" Type="http://schemas.openxmlformats.org/officeDocument/2006/relationships/image" Target="../media/image197.emf"/><Relationship Id="rId5" Type="http://schemas.openxmlformats.org/officeDocument/2006/relationships/oleObject" Target="../embeddings/oleObject187.bin"/><Relationship Id="rId4" Type="http://schemas.openxmlformats.org/officeDocument/2006/relationships/image" Target="../media/image196.emf"/><Relationship Id="rId3" Type="http://schemas.openxmlformats.org/officeDocument/2006/relationships/oleObject" Target="../embeddings/oleObject186.bin"/><Relationship Id="rId2" Type="http://schemas.openxmlformats.org/officeDocument/2006/relationships/image" Target="../media/image195.emf"/><Relationship Id="rId1" Type="http://schemas.openxmlformats.org/officeDocument/2006/relationships/oleObject" Target="../embeddings/oleObject185.bin"/></Relationships>
</file>

<file path=ppt/slides/_rels/slide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83.xml"/><Relationship Id="rId8" Type="http://schemas.openxmlformats.org/officeDocument/2006/relationships/image" Target="../media/image201.emf"/><Relationship Id="rId7" Type="http://schemas.openxmlformats.org/officeDocument/2006/relationships/oleObject" Target="../embeddings/oleObject191.bin"/><Relationship Id="rId6" Type="http://schemas.openxmlformats.org/officeDocument/2006/relationships/image" Target="../media/image200.emf"/><Relationship Id="rId5" Type="http://schemas.openxmlformats.org/officeDocument/2006/relationships/oleObject" Target="../embeddings/oleObject190.bin"/><Relationship Id="rId4" Type="http://schemas.openxmlformats.org/officeDocument/2006/relationships/image" Target="../media/image199.emf"/><Relationship Id="rId3" Type="http://schemas.openxmlformats.org/officeDocument/2006/relationships/oleObject" Target="../embeddings/oleObject189.bin"/><Relationship Id="rId2" Type="http://schemas.openxmlformats.org/officeDocument/2006/relationships/image" Target="../media/image198.emf"/><Relationship Id="rId10" Type="http://schemas.openxmlformats.org/officeDocument/2006/relationships/vmlDrawing" Target="../drawings/vmlDrawing43.vml"/><Relationship Id="rId1" Type="http://schemas.openxmlformats.org/officeDocument/2006/relationships/oleObject" Target="../embeddings/oleObject188.bin"/></Relationships>
</file>

<file path=ppt/slides/_rels/slide51.xml.rels><?xml version="1.0" encoding="UTF-8" standalone="yes"?>
<Relationships xmlns="http://schemas.openxmlformats.org/package/2006/relationships"><Relationship Id="rId9" Type="http://schemas.openxmlformats.org/officeDocument/2006/relationships/image" Target="../media/image206.png"/><Relationship Id="rId8" Type="http://schemas.openxmlformats.org/officeDocument/2006/relationships/image" Target="../media/image205.emf"/><Relationship Id="rId7" Type="http://schemas.openxmlformats.org/officeDocument/2006/relationships/oleObject" Target="../embeddings/oleObject195.bin"/><Relationship Id="rId6" Type="http://schemas.openxmlformats.org/officeDocument/2006/relationships/image" Target="../media/image204.emf"/><Relationship Id="rId5" Type="http://schemas.openxmlformats.org/officeDocument/2006/relationships/oleObject" Target="../embeddings/oleObject194.bin"/><Relationship Id="rId4" Type="http://schemas.openxmlformats.org/officeDocument/2006/relationships/image" Target="../media/image203.emf"/><Relationship Id="rId3" Type="http://schemas.openxmlformats.org/officeDocument/2006/relationships/oleObject" Target="../embeddings/oleObject193.bin"/><Relationship Id="rId2" Type="http://schemas.openxmlformats.org/officeDocument/2006/relationships/image" Target="../media/image202.emf"/><Relationship Id="rId11" Type="http://schemas.openxmlformats.org/officeDocument/2006/relationships/vmlDrawing" Target="../drawings/vmlDrawing44.vml"/><Relationship Id="rId10" Type="http://schemas.openxmlformats.org/officeDocument/2006/relationships/slideLayout" Target="../slideLayouts/slideLayout205.xml"/><Relationship Id="rId1" Type="http://schemas.openxmlformats.org/officeDocument/2006/relationships/oleObject" Target="../embeddings/oleObject192.bin"/></Relationships>
</file>

<file path=ppt/slides/_rels/slide5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00.bin"/><Relationship Id="rId8" Type="http://schemas.openxmlformats.org/officeDocument/2006/relationships/image" Target="../media/image210.wmf"/><Relationship Id="rId7" Type="http://schemas.openxmlformats.org/officeDocument/2006/relationships/oleObject" Target="../embeddings/oleObject199.bin"/><Relationship Id="rId6" Type="http://schemas.openxmlformats.org/officeDocument/2006/relationships/image" Target="../media/image209.emf"/><Relationship Id="rId5" Type="http://schemas.openxmlformats.org/officeDocument/2006/relationships/oleObject" Target="../embeddings/oleObject198.bin"/><Relationship Id="rId4" Type="http://schemas.openxmlformats.org/officeDocument/2006/relationships/image" Target="../media/image208.emf"/><Relationship Id="rId3" Type="http://schemas.openxmlformats.org/officeDocument/2006/relationships/oleObject" Target="../embeddings/oleObject197.bin"/><Relationship Id="rId2" Type="http://schemas.openxmlformats.org/officeDocument/2006/relationships/image" Target="../media/image207.emf"/><Relationship Id="rId12" Type="http://schemas.openxmlformats.org/officeDocument/2006/relationships/vmlDrawing" Target="../drawings/vmlDrawing45.vml"/><Relationship Id="rId11" Type="http://schemas.openxmlformats.org/officeDocument/2006/relationships/slideLayout" Target="../slideLayouts/slideLayout216.xml"/><Relationship Id="rId10" Type="http://schemas.openxmlformats.org/officeDocument/2006/relationships/image" Target="../media/image211.emf"/><Relationship Id="rId1" Type="http://schemas.openxmlformats.org/officeDocument/2006/relationships/oleObject" Target="../embeddings/oleObject196.bin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46.vml"/><Relationship Id="rId7" Type="http://schemas.openxmlformats.org/officeDocument/2006/relationships/slideLayout" Target="../slideLayouts/slideLayout227.xml"/><Relationship Id="rId6" Type="http://schemas.openxmlformats.org/officeDocument/2006/relationships/image" Target="../media/image214.emf"/><Relationship Id="rId5" Type="http://schemas.openxmlformats.org/officeDocument/2006/relationships/oleObject" Target="../embeddings/oleObject203.bin"/><Relationship Id="rId4" Type="http://schemas.openxmlformats.org/officeDocument/2006/relationships/image" Target="../media/image213.emf"/><Relationship Id="rId3" Type="http://schemas.openxmlformats.org/officeDocument/2006/relationships/oleObject" Target="../embeddings/oleObject202.bin"/><Relationship Id="rId2" Type="http://schemas.openxmlformats.org/officeDocument/2006/relationships/image" Target="../media/image212.emf"/><Relationship Id="rId1" Type="http://schemas.openxmlformats.org/officeDocument/2006/relationships/oleObject" Target="../embeddings/oleObject201.bin"/></Relationships>
</file>

<file path=ppt/slides/_rels/slide5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27.xml"/><Relationship Id="rId8" Type="http://schemas.openxmlformats.org/officeDocument/2006/relationships/image" Target="../media/image218.emf"/><Relationship Id="rId7" Type="http://schemas.openxmlformats.org/officeDocument/2006/relationships/oleObject" Target="../embeddings/oleObject207.bin"/><Relationship Id="rId6" Type="http://schemas.openxmlformats.org/officeDocument/2006/relationships/image" Target="../media/image217.emf"/><Relationship Id="rId5" Type="http://schemas.openxmlformats.org/officeDocument/2006/relationships/oleObject" Target="../embeddings/oleObject206.bin"/><Relationship Id="rId4" Type="http://schemas.openxmlformats.org/officeDocument/2006/relationships/image" Target="../media/image216.emf"/><Relationship Id="rId3" Type="http://schemas.openxmlformats.org/officeDocument/2006/relationships/oleObject" Target="../embeddings/oleObject205.bin"/><Relationship Id="rId2" Type="http://schemas.openxmlformats.org/officeDocument/2006/relationships/image" Target="../media/image215.emf"/><Relationship Id="rId10" Type="http://schemas.openxmlformats.org/officeDocument/2006/relationships/vmlDrawing" Target="../drawings/vmlDrawing47.vml"/><Relationship Id="rId1" Type="http://schemas.openxmlformats.org/officeDocument/2006/relationships/oleObject" Target="../embeddings/oleObject204.bin"/></Relationships>
</file>

<file path=ppt/slides/_rels/slide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27.xml"/><Relationship Id="rId8" Type="http://schemas.openxmlformats.org/officeDocument/2006/relationships/image" Target="../media/image222.emf"/><Relationship Id="rId7" Type="http://schemas.openxmlformats.org/officeDocument/2006/relationships/oleObject" Target="../embeddings/oleObject211.bin"/><Relationship Id="rId6" Type="http://schemas.openxmlformats.org/officeDocument/2006/relationships/image" Target="../media/image221.emf"/><Relationship Id="rId5" Type="http://schemas.openxmlformats.org/officeDocument/2006/relationships/oleObject" Target="../embeddings/oleObject210.bin"/><Relationship Id="rId4" Type="http://schemas.openxmlformats.org/officeDocument/2006/relationships/image" Target="../media/image220.emf"/><Relationship Id="rId3" Type="http://schemas.openxmlformats.org/officeDocument/2006/relationships/oleObject" Target="../embeddings/oleObject209.bin"/><Relationship Id="rId2" Type="http://schemas.openxmlformats.org/officeDocument/2006/relationships/image" Target="../media/image219.emf"/><Relationship Id="rId10" Type="http://schemas.openxmlformats.org/officeDocument/2006/relationships/vmlDrawing" Target="../drawings/vmlDrawing48.vml"/><Relationship Id="rId1" Type="http://schemas.openxmlformats.org/officeDocument/2006/relationships/oleObject" Target="../embeddings/oleObject208.bin"/></Relationships>
</file>

<file path=ppt/slides/_rels/slide56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49.vml"/><Relationship Id="rId3" Type="http://schemas.openxmlformats.org/officeDocument/2006/relationships/slideLayout" Target="../slideLayouts/slideLayout238.xml"/><Relationship Id="rId2" Type="http://schemas.openxmlformats.org/officeDocument/2006/relationships/image" Target="../media/image223.emf"/><Relationship Id="rId1" Type="http://schemas.openxmlformats.org/officeDocument/2006/relationships/oleObject" Target="../embeddings/oleObject212.bin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50.vml"/><Relationship Id="rId7" Type="http://schemas.openxmlformats.org/officeDocument/2006/relationships/slideLayout" Target="../slideLayouts/slideLayout249.xml"/><Relationship Id="rId6" Type="http://schemas.openxmlformats.org/officeDocument/2006/relationships/image" Target="../media/image226.emf"/><Relationship Id="rId5" Type="http://schemas.openxmlformats.org/officeDocument/2006/relationships/oleObject" Target="../embeddings/oleObject215.bin"/><Relationship Id="rId4" Type="http://schemas.openxmlformats.org/officeDocument/2006/relationships/image" Target="../media/image225.emf"/><Relationship Id="rId3" Type="http://schemas.openxmlformats.org/officeDocument/2006/relationships/oleObject" Target="../embeddings/oleObject214.bin"/><Relationship Id="rId2" Type="http://schemas.openxmlformats.org/officeDocument/2006/relationships/image" Target="../media/image224.emf"/><Relationship Id="rId1" Type="http://schemas.openxmlformats.org/officeDocument/2006/relationships/oleObject" Target="../embeddings/oleObject213.bin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51.vml"/><Relationship Id="rId7" Type="http://schemas.openxmlformats.org/officeDocument/2006/relationships/slideLayout" Target="../slideLayouts/slideLayout260.xml"/><Relationship Id="rId6" Type="http://schemas.openxmlformats.org/officeDocument/2006/relationships/image" Target="../media/image230.png"/><Relationship Id="rId5" Type="http://schemas.openxmlformats.org/officeDocument/2006/relationships/image" Target="../media/image229.png"/><Relationship Id="rId4" Type="http://schemas.openxmlformats.org/officeDocument/2006/relationships/image" Target="../media/image228.emf"/><Relationship Id="rId3" Type="http://schemas.openxmlformats.org/officeDocument/2006/relationships/oleObject" Target="../embeddings/oleObject217.bin"/><Relationship Id="rId2" Type="http://schemas.openxmlformats.org/officeDocument/2006/relationships/image" Target="../media/image227.emf"/><Relationship Id="rId1" Type="http://schemas.openxmlformats.org/officeDocument/2006/relationships/oleObject" Target="../embeddings/oleObject216.bin"/></Relationships>
</file>

<file path=ppt/slides/_rels/slide59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22.bin"/><Relationship Id="rId8" Type="http://schemas.openxmlformats.org/officeDocument/2006/relationships/image" Target="../media/image234.emf"/><Relationship Id="rId7" Type="http://schemas.openxmlformats.org/officeDocument/2006/relationships/oleObject" Target="../embeddings/oleObject221.bin"/><Relationship Id="rId6" Type="http://schemas.openxmlformats.org/officeDocument/2006/relationships/image" Target="../media/image233.emf"/><Relationship Id="rId5" Type="http://schemas.openxmlformats.org/officeDocument/2006/relationships/oleObject" Target="../embeddings/oleObject220.bin"/><Relationship Id="rId4" Type="http://schemas.openxmlformats.org/officeDocument/2006/relationships/image" Target="../media/image232.emf"/><Relationship Id="rId3" Type="http://schemas.openxmlformats.org/officeDocument/2006/relationships/oleObject" Target="../embeddings/oleObject219.bin"/><Relationship Id="rId2" Type="http://schemas.openxmlformats.org/officeDocument/2006/relationships/image" Target="../media/image231.emf"/><Relationship Id="rId12" Type="http://schemas.openxmlformats.org/officeDocument/2006/relationships/vmlDrawing" Target="../drawings/vmlDrawing52.vml"/><Relationship Id="rId11" Type="http://schemas.openxmlformats.org/officeDocument/2006/relationships/slideLayout" Target="../slideLayouts/slideLayout271.xml"/><Relationship Id="rId10" Type="http://schemas.openxmlformats.org/officeDocument/2006/relationships/image" Target="../media/image235.emf"/><Relationship Id="rId1" Type="http://schemas.openxmlformats.org/officeDocument/2006/relationships/oleObject" Target="../embeddings/oleObject218.bin"/></Relationships>
</file>

<file path=ppt/slides/_rels/slide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2.xml"/><Relationship Id="rId8" Type="http://schemas.openxmlformats.org/officeDocument/2006/relationships/image" Target="../media/image239.emf"/><Relationship Id="rId7" Type="http://schemas.openxmlformats.org/officeDocument/2006/relationships/oleObject" Target="../embeddings/oleObject226.bin"/><Relationship Id="rId6" Type="http://schemas.openxmlformats.org/officeDocument/2006/relationships/image" Target="../media/image238.emf"/><Relationship Id="rId5" Type="http://schemas.openxmlformats.org/officeDocument/2006/relationships/oleObject" Target="../embeddings/oleObject225.bin"/><Relationship Id="rId4" Type="http://schemas.openxmlformats.org/officeDocument/2006/relationships/image" Target="../media/image237.emf"/><Relationship Id="rId3" Type="http://schemas.openxmlformats.org/officeDocument/2006/relationships/oleObject" Target="../embeddings/oleObject224.bin"/><Relationship Id="rId2" Type="http://schemas.openxmlformats.org/officeDocument/2006/relationships/image" Target="../media/image236.emf"/><Relationship Id="rId10" Type="http://schemas.openxmlformats.org/officeDocument/2006/relationships/vmlDrawing" Target="../drawings/vmlDrawing53.vml"/><Relationship Id="rId1" Type="http://schemas.openxmlformats.org/officeDocument/2006/relationships/oleObject" Target="../embeddings/oleObject223.bin"/></Relationships>
</file>

<file path=ppt/slides/_rels/slide6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54.vml"/><Relationship Id="rId3" Type="http://schemas.openxmlformats.org/officeDocument/2006/relationships/slideLayout" Target="../slideLayouts/slideLayout282.xml"/><Relationship Id="rId2" Type="http://schemas.openxmlformats.org/officeDocument/2006/relationships/image" Target="../media/image240.emf"/><Relationship Id="rId1" Type="http://schemas.openxmlformats.org/officeDocument/2006/relationships/oleObject" Target="../embeddings/oleObject227.bin"/></Relationships>
</file>

<file path=ppt/slides/_rels/slide62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55.vml"/><Relationship Id="rId4" Type="http://schemas.openxmlformats.org/officeDocument/2006/relationships/slideLayout" Target="../slideLayouts/slideLayout282.xml"/><Relationship Id="rId3" Type="http://schemas.openxmlformats.org/officeDocument/2006/relationships/image" Target="../media/image242.emf"/><Relationship Id="rId2" Type="http://schemas.openxmlformats.org/officeDocument/2006/relationships/oleObject" Target="../embeddings/oleObject228.bin"/><Relationship Id="rId1" Type="http://schemas.openxmlformats.org/officeDocument/2006/relationships/image" Target="../media/image241.emf"/></Relationships>
</file>

<file path=ppt/slides/_rels/slide6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82.xml"/><Relationship Id="rId8" Type="http://schemas.openxmlformats.org/officeDocument/2006/relationships/image" Target="../media/image246.emf"/><Relationship Id="rId7" Type="http://schemas.openxmlformats.org/officeDocument/2006/relationships/oleObject" Target="../embeddings/oleObject232.bin"/><Relationship Id="rId6" Type="http://schemas.openxmlformats.org/officeDocument/2006/relationships/image" Target="../media/image245.emf"/><Relationship Id="rId5" Type="http://schemas.openxmlformats.org/officeDocument/2006/relationships/oleObject" Target="../embeddings/oleObject231.bin"/><Relationship Id="rId4" Type="http://schemas.openxmlformats.org/officeDocument/2006/relationships/image" Target="../media/image244.emf"/><Relationship Id="rId3" Type="http://schemas.openxmlformats.org/officeDocument/2006/relationships/oleObject" Target="../embeddings/oleObject230.bin"/><Relationship Id="rId2" Type="http://schemas.openxmlformats.org/officeDocument/2006/relationships/image" Target="../media/image243.emf"/><Relationship Id="rId10" Type="http://schemas.openxmlformats.org/officeDocument/2006/relationships/vmlDrawing" Target="../drawings/vmlDrawing56.vml"/><Relationship Id="rId1" Type="http://schemas.openxmlformats.org/officeDocument/2006/relationships/oleObject" Target="../embeddings/oleObject229.bin"/></Relationships>
</file>

<file path=ppt/slides/_rels/slide6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37.bin"/><Relationship Id="rId8" Type="http://schemas.openxmlformats.org/officeDocument/2006/relationships/image" Target="../media/image250.emf"/><Relationship Id="rId7" Type="http://schemas.openxmlformats.org/officeDocument/2006/relationships/oleObject" Target="../embeddings/oleObject236.bin"/><Relationship Id="rId6" Type="http://schemas.openxmlformats.org/officeDocument/2006/relationships/image" Target="../media/image249.emf"/><Relationship Id="rId5" Type="http://schemas.openxmlformats.org/officeDocument/2006/relationships/oleObject" Target="../embeddings/oleObject235.bin"/><Relationship Id="rId4" Type="http://schemas.openxmlformats.org/officeDocument/2006/relationships/image" Target="../media/image248.emf"/><Relationship Id="rId3" Type="http://schemas.openxmlformats.org/officeDocument/2006/relationships/oleObject" Target="../embeddings/oleObject234.bin"/><Relationship Id="rId2" Type="http://schemas.openxmlformats.org/officeDocument/2006/relationships/image" Target="../media/image247.emf"/><Relationship Id="rId12" Type="http://schemas.openxmlformats.org/officeDocument/2006/relationships/vmlDrawing" Target="../drawings/vmlDrawing57.vml"/><Relationship Id="rId11" Type="http://schemas.openxmlformats.org/officeDocument/2006/relationships/slideLayout" Target="../slideLayouts/slideLayout293.xml"/><Relationship Id="rId10" Type="http://schemas.openxmlformats.org/officeDocument/2006/relationships/image" Target="../media/image251.emf"/><Relationship Id="rId1" Type="http://schemas.openxmlformats.org/officeDocument/2006/relationships/oleObject" Target="../embeddings/oleObject233.bin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58.vml"/><Relationship Id="rId7" Type="http://schemas.openxmlformats.org/officeDocument/2006/relationships/slideLayout" Target="../slideLayouts/slideLayout304.xml"/><Relationship Id="rId6" Type="http://schemas.openxmlformats.org/officeDocument/2006/relationships/image" Target="../media/image254.emf"/><Relationship Id="rId5" Type="http://schemas.openxmlformats.org/officeDocument/2006/relationships/oleObject" Target="../embeddings/oleObject240.bin"/><Relationship Id="rId4" Type="http://schemas.openxmlformats.org/officeDocument/2006/relationships/image" Target="../media/image253.emf"/><Relationship Id="rId3" Type="http://schemas.openxmlformats.org/officeDocument/2006/relationships/oleObject" Target="../embeddings/oleObject239.bin"/><Relationship Id="rId2" Type="http://schemas.openxmlformats.org/officeDocument/2006/relationships/image" Target="../media/image252.emf"/><Relationship Id="rId1" Type="http://schemas.openxmlformats.org/officeDocument/2006/relationships/oleObject" Target="../embeddings/oleObject238.bin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59.vml"/><Relationship Id="rId7" Type="http://schemas.openxmlformats.org/officeDocument/2006/relationships/slideLayout" Target="../slideLayouts/slideLayout315.xml"/><Relationship Id="rId6" Type="http://schemas.openxmlformats.org/officeDocument/2006/relationships/image" Target="../media/image257.emf"/><Relationship Id="rId5" Type="http://schemas.openxmlformats.org/officeDocument/2006/relationships/oleObject" Target="../embeddings/oleObject243.bin"/><Relationship Id="rId4" Type="http://schemas.openxmlformats.org/officeDocument/2006/relationships/image" Target="../media/image256.emf"/><Relationship Id="rId3" Type="http://schemas.openxmlformats.org/officeDocument/2006/relationships/oleObject" Target="../embeddings/oleObject242.bin"/><Relationship Id="rId2" Type="http://schemas.openxmlformats.org/officeDocument/2006/relationships/image" Target="../media/image255.emf"/><Relationship Id="rId1" Type="http://schemas.openxmlformats.org/officeDocument/2006/relationships/oleObject" Target="../embeddings/oleObject241.bin"/></Relationships>
</file>

<file path=ppt/slides/_rels/slide6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60.vml"/><Relationship Id="rId5" Type="http://schemas.openxmlformats.org/officeDocument/2006/relationships/slideLayout" Target="../slideLayouts/slideLayout315.xml"/><Relationship Id="rId4" Type="http://schemas.openxmlformats.org/officeDocument/2006/relationships/image" Target="../media/image259.wmf"/><Relationship Id="rId3" Type="http://schemas.openxmlformats.org/officeDocument/2006/relationships/oleObject" Target="../embeddings/oleObject245.bin"/><Relationship Id="rId2" Type="http://schemas.openxmlformats.org/officeDocument/2006/relationships/image" Target="../media/image258.emf"/><Relationship Id="rId1" Type="http://schemas.openxmlformats.org/officeDocument/2006/relationships/oleObject" Target="../embeddings/oleObject244.bin"/></Relationships>
</file>

<file path=ppt/slides/_rels/slide6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61.vml"/><Relationship Id="rId5" Type="http://schemas.openxmlformats.org/officeDocument/2006/relationships/slideLayout" Target="../slideLayouts/slideLayout326.xml"/><Relationship Id="rId4" Type="http://schemas.openxmlformats.org/officeDocument/2006/relationships/image" Target="../media/image261.emf"/><Relationship Id="rId3" Type="http://schemas.openxmlformats.org/officeDocument/2006/relationships/oleObject" Target="../embeddings/oleObject247.bin"/><Relationship Id="rId2" Type="http://schemas.openxmlformats.org/officeDocument/2006/relationships/image" Target="../media/image260.emf"/><Relationship Id="rId1" Type="http://schemas.openxmlformats.org/officeDocument/2006/relationships/oleObject" Target="../embeddings/oleObject246.bin"/></Relationships>
</file>

<file path=ppt/slides/_rels/slide69.xml.rels><?xml version="1.0" encoding="UTF-8" standalone="yes"?>
<Relationships xmlns="http://schemas.openxmlformats.org/package/2006/relationships"><Relationship Id="rId9" Type="http://schemas.openxmlformats.org/officeDocument/2006/relationships/vmlDrawing" Target="../drawings/vmlDrawing62.vml"/><Relationship Id="rId8" Type="http://schemas.openxmlformats.org/officeDocument/2006/relationships/slideLayout" Target="../slideLayouts/slideLayout337.xml"/><Relationship Id="rId7" Type="http://schemas.openxmlformats.org/officeDocument/2006/relationships/image" Target="../media/image265.emf"/><Relationship Id="rId6" Type="http://schemas.openxmlformats.org/officeDocument/2006/relationships/oleObject" Target="../embeddings/oleObject250.bin"/><Relationship Id="rId5" Type="http://schemas.openxmlformats.org/officeDocument/2006/relationships/image" Target="../media/image264.emf"/><Relationship Id="rId4" Type="http://schemas.openxmlformats.org/officeDocument/2006/relationships/image" Target="../media/image263.emf"/><Relationship Id="rId3" Type="http://schemas.openxmlformats.org/officeDocument/2006/relationships/oleObject" Target="../embeddings/oleObject249.bin"/><Relationship Id="rId2" Type="http://schemas.openxmlformats.org/officeDocument/2006/relationships/image" Target="../media/image262.emf"/><Relationship Id="rId1" Type="http://schemas.openxmlformats.org/officeDocument/2006/relationships/oleObject" Target="../embeddings/oleObject248.bin"/></Relationships>
</file>

<file path=ppt/slides/_rels/slide7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48.xml"/><Relationship Id="rId8" Type="http://schemas.openxmlformats.org/officeDocument/2006/relationships/image" Target="../media/image269.emf"/><Relationship Id="rId7" Type="http://schemas.openxmlformats.org/officeDocument/2006/relationships/oleObject" Target="../embeddings/oleObject254.bin"/><Relationship Id="rId6" Type="http://schemas.openxmlformats.org/officeDocument/2006/relationships/image" Target="../media/image268.emf"/><Relationship Id="rId5" Type="http://schemas.openxmlformats.org/officeDocument/2006/relationships/oleObject" Target="../embeddings/oleObject253.bin"/><Relationship Id="rId4" Type="http://schemas.openxmlformats.org/officeDocument/2006/relationships/image" Target="../media/image267.emf"/><Relationship Id="rId3" Type="http://schemas.openxmlformats.org/officeDocument/2006/relationships/oleObject" Target="../embeddings/oleObject252.bin"/><Relationship Id="rId2" Type="http://schemas.openxmlformats.org/officeDocument/2006/relationships/image" Target="../media/image266.emf"/><Relationship Id="rId10" Type="http://schemas.openxmlformats.org/officeDocument/2006/relationships/vmlDrawing" Target="../drawings/vmlDrawing63.vml"/><Relationship Id="rId1" Type="http://schemas.openxmlformats.org/officeDocument/2006/relationships/oleObject" Target="../embeddings/oleObject251.bin"/></Relationships>
</file>

<file path=ppt/slides/_rels/slide71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64.vml"/><Relationship Id="rId5" Type="http://schemas.openxmlformats.org/officeDocument/2006/relationships/slideLayout" Target="../slideLayouts/slideLayout359.xml"/><Relationship Id="rId4" Type="http://schemas.openxmlformats.org/officeDocument/2006/relationships/image" Target="../media/image271.emf"/><Relationship Id="rId3" Type="http://schemas.openxmlformats.org/officeDocument/2006/relationships/oleObject" Target="../embeddings/oleObject256.bin"/><Relationship Id="rId2" Type="http://schemas.openxmlformats.org/officeDocument/2006/relationships/image" Target="../media/image270.emf"/><Relationship Id="rId1" Type="http://schemas.openxmlformats.org/officeDocument/2006/relationships/oleObject" Target="../embeddings/oleObject255.bin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0.xml"/></Relationships>
</file>

<file path=ppt/slides/_rels/slide73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65.vml"/><Relationship Id="rId5" Type="http://schemas.openxmlformats.org/officeDocument/2006/relationships/slideLayout" Target="../slideLayouts/slideLayout381.xml"/><Relationship Id="rId4" Type="http://schemas.openxmlformats.org/officeDocument/2006/relationships/image" Target="../media/image273.emf"/><Relationship Id="rId3" Type="http://schemas.openxmlformats.org/officeDocument/2006/relationships/oleObject" Target="../embeddings/oleObject258.bin"/><Relationship Id="rId2" Type="http://schemas.openxmlformats.org/officeDocument/2006/relationships/image" Target="../media/image272.emf"/><Relationship Id="rId1" Type="http://schemas.openxmlformats.org/officeDocument/2006/relationships/oleObject" Target="../embeddings/oleObject257.bin"/></Relationships>
</file>

<file path=ppt/slides/_rels/slide7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92.xml"/><Relationship Id="rId8" Type="http://schemas.openxmlformats.org/officeDocument/2006/relationships/image" Target="../media/image277.emf"/><Relationship Id="rId7" Type="http://schemas.openxmlformats.org/officeDocument/2006/relationships/oleObject" Target="../embeddings/oleObject262.bin"/><Relationship Id="rId6" Type="http://schemas.openxmlformats.org/officeDocument/2006/relationships/image" Target="../media/image276.emf"/><Relationship Id="rId5" Type="http://schemas.openxmlformats.org/officeDocument/2006/relationships/oleObject" Target="../embeddings/oleObject261.bin"/><Relationship Id="rId4" Type="http://schemas.openxmlformats.org/officeDocument/2006/relationships/image" Target="../media/image275.emf"/><Relationship Id="rId3" Type="http://schemas.openxmlformats.org/officeDocument/2006/relationships/oleObject" Target="../embeddings/oleObject260.bin"/><Relationship Id="rId2" Type="http://schemas.openxmlformats.org/officeDocument/2006/relationships/image" Target="../media/image274.emf"/><Relationship Id="rId10" Type="http://schemas.openxmlformats.org/officeDocument/2006/relationships/vmlDrawing" Target="../drawings/vmlDrawing66.vml"/><Relationship Id="rId1" Type="http://schemas.openxmlformats.org/officeDocument/2006/relationships/oleObject" Target="../embeddings/oleObject259.bin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03.xml"/><Relationship Id="rId8" Type="http://schemas.openxmlformats.org/officeDocument/2006/relationships/image" Target="../media/image281.emf"/><Relationship Id="rId7" Type="http://schemas.openxmlformats.org/officeDocument/2006/relationships/oleObject" Target="../embeddings/oleObject266.bin"/><Relationship Id="rId6" Type="http://schemas.openxmlformats.org/officeDocument/2006/relationships/image" Target="../media/image280.emf"/><Relationship Id="rId5" Type="http://schemas.openxmlformats.org/officeDocument/2006/relationships/oleObject" Target="../embeddings/oleObject265.bin"/><Relationship Id="rId4" Type="http://schemas.openxmlformats.org/officeDocument/2006/relationships/image" Target="../media/image279.emf"/><Relationship Id="rId3" Type="http://schemas.openxmlformats.org/officeDocument/2006/relationships/oleObject" Target="../embeddings/oleObject264.bin"/><Relationship Id="rId2" Type="http://schemas.openxmlformats.org/officeDocument/2006/relationships/image" Target="../media/image278.emf"/><Relationship Id="rId10" Type="http://schemas.openxmlformats.org/officeDocument/2006/relationships/vmlDrawing" Target="../drawings/vmlDrawing67.vml"/><Relationship Id="rId1" Type="http://schemas.openxmlformats.org/officeDocument/2006/relationships/oleObject" Target="../embeddings/oleObject263.bin"/></Relationships>
</file>

<file path=ppt/slides/_rels/slide77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71.bin"/><Relationship Id="rId8" Type="http://schemas.openxmlformats.org/officeDocument/2006/relationships/image" Target="../media/image285.emf"/><Relationship Id="rId7" Type="http://schemas.openxmlformats.org/officeDocument/2006/relationships/oleObject" Target="../embeddings/oleObject270.bin"/><Relationship Id="rId6" Type="http://schemas.openxmlformats.org/officeDocument/2006/relationships/image" Target="../media/image284.emf"/><Relationship Id="rId5" Type="http://schemas.openxmlformats.org/officeDocument/2006/relationships/oleObject" Target="../embeddings/oleObject269.bin"/><Relationship Id="rId4" Type="http://schemas.openxmlformats.org/officeDocument/2006/relationships/image" Target="../media/image283.emf"/><Relationship Id="rId3" Type="http://schemas.openxmlformats.org/officeDocument/2006/relationships/oleObject" Target="../embeddings/oleObject268.bin"/><Relationship Id="rId2" Type="http://schemas.openxmlformats.org/officeDocument/2006/relationships/image" Target="../media/image282.emf"/><Relationship Id="rId12" Type="http://schemas.openxmlformats.org/officeDocument/2006/relationships/vmlDrawing" Target="../drawings/vmlDrawing68.vml"/><Relationship Id="rId11" Type="http://schemas.openxmlformats.org/officeDocument/2006/relationships/slideLayout" Target="../slideLayouts/slideLayout414.xml"/><Relationship Id="rId10" Type="http://schemas.openxmlformats.org/officeDocument/2006/relationships/image" Target="../media/image286.emf"/><Relationship Id="rId1" Type="http://schemas.openxmlformats.org/officeDocument/2006/relationships/oleObject" Target="../embeddings/oleObject267.bin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5.xml"/></Relationships>
</file>

<file path=ppt/slides/_rels/slide7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6.xml"/><Relationship Id="rId8" Type="http://schemas.openxmlformats.org/officeDocument/2006/relationships/image" Target="../media/image290.emf"/><Relationship Id="rId7" Type="http://schemas.openxmlformats.org/officeDocument/2006/relationships/oleObject" Target="../embeddings/oleObject275.bin"/><Relationship Id="rId6" Type="http://schemas.openxmlformats.org/officeDocument/2006/relationships/image" Target="../media/image289.emf"/><Relationship Id="rId5" Type="http://schemas.openxmlformats.org/officeDocument/2006/relationships/oleObject" Target="../embeddings/oleObject274.bin"/><Relationship Id="rId4" Type="http://schemas.openxmlformats.org/officeDocument/2006/relationships/image" Target="../media/image288.emf"/><Relationship Id="rId3" Type="http://schemas.openxmlformats.org/officeDocument/2006/relationships/oleObject" Target="../embeddings/oleObject273.bin"/><Relationship Id="rId2" Type="http://schemas.openxmlformats.org/officeDocument/2006/relationships/image" Target="../media/image287.emf"/><Relationship Id="rId10" Type="http://schemas.openxmlformats.org/officeDocument/2006/relationships/vmlDrawing" Target="../drawings/vmlDrawing69.vml"/><Relationship Id="rId1" Type="http://schemas.openxmlformats.org/officeDocument/2006/relationships/oleObject" Target="../embeddings/oleObject272.bin"/></Relationships>
</file>

<file path=ppt/slides/_rels/slide80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70.vml"/><Relationship Id="rId5" Type="http://schemas.openxmlformats.org/officeDocument/2006/relationships/slideLayout" Target="../slideLayouts/slideLayout447.xml"/><Relationship Id="rId4" Type="http://schemas.openxmlformats.org/officeDocument/2006/relationships/image" Target="../media/image292.emf"/><Relationship Id="rId3" Type="http://schemas.openxmlformats.org/officeDocument/2006/relationships/oleObject" Target="../embeddings/oleObject277.bin"/><Relationship Id="rId2" Type="http://schemas.openxmlformats.org/officeDocument/2006/relationships/image" Target="../media/image291.emf"/><Relationship Id="rId1" Type="http://schemas.openxmlformats.org/officeDocument/2006/relationships/oleObject" Target="../embeddings/oleObject276.bin"/></Relationships>
</file>

<file path=ppt/slides/_rels/slide8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71.vml"/><Relationship Id="rId3" Type="http://schemas.openxmlformats.org/officeDocument/2006/relationships/slideLayout" Target="../slideLayouts/slideLayout458.xml"/><Relationship Id="rId2" Type="http://schemas.openxmlformats.org/officeDocument/2006/relationships/image" Target="../media/image293.emf"/><Relationship Id="rId1" Type="http://schemas.openxmlformats.org/officeDocument/2006/relationships/oleObject" Target="../embeddings/oleObject278.bin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83.bin"/><Relationship Id="rId8" Type="http://schemas.openxmlformats.org/officeDocument/2006/relationships/image" Target="../media/image297.emf"/><Relationship Id="rId7" Type="http://schemas.openxmlformats.org/officeDocument/2006/relationships/oleObject" Target="../embeddings/oleObject282.bin"/><Relationship Id="rId6" Type="http://schemas.openxmlformats.org/officeDocument/2006/relationships/image" Target="../media/image296.emf"/><Relationship Id="rId5" Type="http://schemas.openxmlformats.org/officeDocument/2006/relationships/oleObject" Target="../embeddings/oleObject281.bin"/><Relationship Id="rId4" Type="http://schemas.openxmlformats.org/officeDocument/2006/relationships/image" Target="../media/image295.emf"/><Relationship Id="rId3" Type="http://schemas.openxmlformats.org/officeDocument/2006/relationships/oleObject" Target="../embeddings/oleObject280.bin"/><Relationship Id="rId2" Type="http://schemas.openxmlformats.org/officeDocument/2006/relationships/image" Target="../media/image294.emf"/><Relationship Id="rId12" Type="http://schemas.openxmlformats.org/officeDocument/2006/relationships/vmlDrawing" Target="../drawings/vmlDrawing72.vml"/><Relationship Id="rId11" Type="http://schemas.openxmlformats.org/officeDocument/2006/relationships/slideLayout" Target="../slideLayouts/slideLayout469.xml"/><Relationship Id="rId10" Type="http://schemas.openxmlformats.org/officeDocument/2006/relationships/image" Target="../media/image298.emf"/><Relationship Id="rId1" Type="http://schemas.openxmlformats.org/officeDocument/2006/relationships/oleObject" Target="../embeddings/oleObject279.bin"/></Relationships>
</file>

<file path=ppt/slides/_rels/slide83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73.vml"/><Relationship Id="rId3" Type="http://schemas.openxmlformats.org/officeDocument/2006/relationships/slideLayout" Target="../slideLayouts/slideLayout480.xml"/><Relationship Id="rId2" Type="http://schemas.openxmlformats.org/officeDocument/2006/relationships/image" Target="../media/image299.emf"/><Relationship Id="rId1" Type="http://schemas.openxmlformats.org/officeDocument/2006/relationships/oleObject" Target="../embeddings/oleObject284.bin"/></Relationships>
</file>

<file path=ppt/slides/_rels/slide84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74.vml"/><Relationship Id="rId3" Type="http://schemas.openxmlformats.org/officeDocument/2006/relationships/slideLayout" Target="../slideLayouts/slideLayout491.xml"/><Relationship Id="rId2" Type="http://schemas.openxmlformats.org/officeDocument/2006/relationships/image" Target="../media/image300.emf"/><Relationship Id="rId1" Type="http://schemas.openxmlformats.org/officeDocument/2006/relationships/oleObject" Target="../embeddings/oleObject285.bin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75.vml"/><Relationship Id="rId7" Type="http://schemas.openxmlformats.org/officeDocument/2006/relationships/slideLayout" Target="../slideLayouts/slideLayout502.xml"/><Relationship Id="rId6" Type="http://schemas.openxmlformats.org/officeDocument/2006/relationships/image" Target="../media/image303.emf"/><Relationship Id="rId5" Type="http://schemas.openxmlformats.org/officeDocument/2006/relationships/oleObject" Target="../embeddings/oleObject288.bin"/><Relationship Id="rId4" Type="http://schemas.openxmlformats.org/officeDocument/2006/relationships/image" Target="../media/image302.emf"/><Relationship Id="rId3" Type="http://schemas.openxmlformats.org/officeDocument/2006/relationships/oleObject" Target="../embeddings/oleObject287.bin"/><Relationship Id="rId2" Type="http://schemas.openxmlformats.org/officeDocument/2006/relationships/image" Target="../media/image301.emf"/><Relationship Id="rId1" Type="http://schemas.openxmlformats.org/officeDocument/2006/relationships/oleObject" Target="../embeddings/oleObject286.bin"/></Relationships>
</file>

<file path=ppt/slides/_rels/slide86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76.vml"/><Relationship Id="rId5" Type="http://schemas.openxmlformats.org/officeDocument/2006/relationships/slideLayout" Target="../slideLayouts/slideLayout513.xml"/><Relationship Id="rId4" Type="http://schemas.openxmlformats.org/officeDocument/2006/relationships/image" Target="../media/image305.emf"/><Relationship Id="rId3" Type="http://schemas.openxmlformats.org/officeDocument/2006/relationships/oleObject" Target="../embeddings/oleObject290.bin"/><Relationship Id="rId2" Type="http://schemas.openxmlformats.org/officeDocument/2006/relationships/image" Target="../media/image304.emf"/><Relationship Id="rId1" Type="http://schemas.openxmlformats.org/officeDocument/2006/relationships/oleObject" Target="../embeddings/oleObject289.bin"/></Relationships>
</file>

<file path=ppt/slides/_rels/slide8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24.xml"/><Relationship Id="rId8" Type="http://schemas.openxmlformats.org/officeDocument/2006/relationships/image" Target="../media/image309.emf"/><Relationship Id="rId7" Type="http://schemas.openxmlformats.org/officeDocument/2006/relationships/oleObject" Target="../embeddings/oleObject294.bin"/><Relationship Id="rId6" Type="http://schemas.openxmlformats.org/officeDocument/2006/relationships/image" Target="../media/image308.emf"/><Relationship Id="rId5" Type="http://schemas.openxmlformats.org/officeDocument/2006/relationships/oleObject" Target="../embeddings/oleObject293.bin"/><Relationship Id="rId4" Type="http://schemas.openxmlformats.org/officeDocument/2006/relationships/image" Target="../media/image307.emf"/><Relationship Id="rId3" Type="http://schemas.openxmlformats.org/officeDocument/2006/relationships/oleObject" Target="../embeddings/oleObject292.bin"/><Relationship Id="rId2" Type="http://schemas.openxmlformats.org/officeDocument/2006/relationships/image" Target="../media/image306.emf"/><Relationship Id="rId10" Type="http://schemas.openxmlformats.org/officeDocument/2006/relationships/vmlDrawing" Target="../drawings/vmlDrawing77.vml"/><Relationship Id="rId1" Type="http://schemas.openxmlformats.org/officeDocument/2006/relationships/oleObject" Target="../embeddings/oleObject291.bin"/></Relationships>
</file>

<file path=ppt/slides/_rels/slide8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299.bin"/><Relationship Id="rId8" Type="http://schemas.openxmlformats.org/officeDocument/2006/relationships/image" Target="../media/image313.emf"/><Relationship Id="rId7" Type="http://schemas.openxmlformats.org/officeDocument/2006/relationships/oleObject" Target="../embeddings/oleObject298.bin"/><Relationship Id="rId6" Type="http://schemas.openxmlformats.org/officeDocument/2006/relationships/image" Target="../media/image312.wmf"/><Relationship Id="rId5" Type="http://schemas.openxmlformats.org/officeDocument/2006/relationships/oleObject" Target="../embeddings/oleObject297.bin"/><Relationship Id="rId4" Type="http://schemas.openxmlformats.org/officeDocument/2006/relationships/image" Target="../media/image311.wmf"/><Relationship Id="rId3" Type="http://schemas.openxmlformats.org/officeDocument/2006/relationships/oleObject" Target="../embeddings/oleObject296.bin"/><Relationship Id="rId2" Type="http://schemas.openxmlformats.org/officeDocument/2006/relationships/image" Target="../media/image310.wmf"/><Relationship Id="rId16" Type="http://schemas.openxmlformats.org/officeDocument/2006/relationships/vmlDrawing" Target="../drawings/vmlDrawing78.vml"/><Relationship Id="rId15" Type="http://schemas.openxmlformats.org/officeDocument/2006/relationships/slideLayout" Target="../slideLayouts/slideLayout535.xml"/><Relationship Id="rId14" Type="http://schemas.openxmlformats.org/officeDocument/2006/relationships/image" Target="../media/image316.wmf"/><Relationship Id="rId13" Type="http://schemas.openxmlformats.org/officeDocument/2006/relationships/oleObject" Target="../embeddings/oleObject301.bin"/><Relationship Id="rId12" Type="http://schemas.openxmlformats.org/officeDocument/2006/relationships/image" Target="../media/image315.wmf"/><Relationship Id="rId11" Type="http://schemas.openxmlformats.org/officeDocument/2006/relationships/oleObject" Target="../embeddings/oleObject300.bin"/><Relationship Id="rId10" Type="http://schemas.openxmlformats.org/officeDocument/2006/relationships/image" Target="../media/image314.emf"/><Relationship Id="rId1" Type="http://schemas.openxmlformats.org/officeDocument/2006/relationships/oleObject" Target="../embeddings/oleObject295.bin"/></Relationships>
</file>

<file path=ppt/slides/_rels/slide89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79.vml"/><Relationship Id="rId5" Type="http://schemas.openxmlformats.org/officeDocument/2006/relationships/slideLayout" Target="../slideLayouts/slideLayout546.xml"/><Relationship Id="rId4" Type="http://schemas.openxmlformats.org/officeDocument/2006/relationships/image" Target="../media/image318.emf"/><Relationship Id="rId3" Type="http://schemas.openxmlformats.org/officeDocument/2006/relationships/oleObject" Target="../embeddings/oleObject303.bin"/><Relationship Id="rId2" Type="http://schemas.openxmlformats.org/officeDocument/2006/relationships/image" Target="../media/image317.emf"/><Relationship Id="rId1" Type="http://schemas.openxmlformats.org/officeDocument/2006/relationships/oleObject" Target="../embeddings/oleObject302.bin"/></Relationships>
</file>

<file path=ppt/slides/_rels/slide90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80.vml"/><Relationship Id="rId5" Type="http://schemas.openxmlformats.org/officeDocument/2006/relationships/slideLayout" Target="../slideLayouts/slideLayout557.xml"/><Relationship Id="rId4" Type="http://schemas.openxmlformats.org/officeDocument/2006/relationships/image" Target="../media/image320.emf"/><Relationship Id="rId3" Type="http://schemas.openxmlformats.org/officeDocument/2006/relationships/oleObject" Target="../embeddings/oleObject305.bin"/><Relationship Id="rId2" Type="http://schemas.openxmlformats.org/officeDocument/2006/relationships/image" Target="../media/image319.emf"/><Relationship Id="rId1" Type="http://schemas.openxmlformats.org/officeDocument/2006/relationships/oleObject" Target="../embeddings/oleObject304.bin"/></Relationships>
</file>

<file path=ppt/slides/_rels/slide91.xml.rels><?xml version="1.0" encoding="UTF-8" standalone="yes"?>
<Relationships xmlns="http://schemas.openxmlformats.org/package/2006/relationships"><Relationship Id="rId4" Type="http://schemas.openxmlformats.org/officeDocument/2006/relationships/vmlDrawing" Target="../drawings/vmlDrawing81.vml"/><Relationship Id="rId3" Type="http://schemas.openxmlformats.org/officeDocument/2006/relationships/slideLayout" Target="../slideLayouts/slideLayout557.xml"/><Relationship Id="rId2" Type="http://schemas.openxmlformats.org/officeDocument/2006/relationships/image" Target="../media/image321.emf"/><Relationship Id="rId1" Type="http://schemas.openxmlformats.org/officeDocument/2006/relationships/oleObject" Target="../embeddings/oleObject306.bin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82.vml"/><Relationship Id="rId7" Type="http://schemas.openxmlformats.org/officeDocument/2006/relationships/slideLayout" Target="../slideLayouts/slideLayout568.xml"/><Relationship Id="rId6" Type="http://schemas.openxmlformats.org/officeDocument/2006/relationships/image" Target="../media/image324.emf"/><Relationship Id="rId5" Type="http://schemas.openxmlformats.org/officeDocument/2006/relationships/oleObject" Target="../embeddings/oleObject309.bin"/><Relationship Id="rId4" Type="http://schemas.openxmlformats.org/officeDocument/2006/relationships/image" Target="../media/image323.emf"/><Relationship Id="rId3" Type="http://schemas.openxmlformats.org/officeDocument/2006/relationships/oleObject" Target="../embeddings/oleObject308.bin"/><Relationship Id="rId2" Type="http://schemas.openxmlformats.org/officeDocument/2006/relationships/image" Target="../media/image322.emf"/><Relationship Id="rId1" Type="http://schemas.openxmlformats.org/officeDocument/2006/relationships/oleObject" Target="../embeddings/oleObject307.bin"/></Relationships>
</file>

<file path=ppt/slides/_rels/slide9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14.bin"/><Relationship Id="rId8" Type="http://schemas.openxmlformats.org/officeDocument/2006/relationships/image" Target="../media/image328.emf"/><Relationship Id="rId7" Type="http://schemas.openxmlformats.org/officeDocument/2006/relationships/oleObject" Target="../embeddings/oleObject313.bin"/><Relationship Id="rId6" Type="http://schemas.openxmlformats.org/officeDocument/2006/relationships/image" Target="../media/image327.emf"/><Relationship Id="rId5" Type="http://schemas.openxmlformats.org/officeDocument/2006/relationships/oleObject" Target="../embeddings/oleObject312.bin"/><Relationship Id="rId4" Type="http://schemas.openxmlformats.org/officeDocument/2006/relationships/image" Target="../media/image326.emf"/><Relationship Id="rId3" Type="http://schemas.openxmlformats.org/officeDocument/2006/relationships/oleObject" Target="../embeddings/oleObject311.bin"/><Relationship Id="rId2" Type="http://schemas.openxmlformats.org/officeDocument/2006/relationships/image" Target="../media/image325.emf"/><Relationship Id="rId12" Type="http://schemas.openxmlformats.org/officeDocument/2006/relationships/vmlDrawing" Target="../drawings/vmlDrawing83.vml"/><Relationship Id="rId11" Type="http://schemas.openxmlformats.org/officeDocument/2006/relationships/slideLayout" Target="../slideLayouts/slideLayout579.xml"/><Relationship Id="rId10" Type="http://schemas.openxmlformats.org/officeDocument/2006/relationships/image" Target="../media/image329.emf"/><Relationship Id="rId1" Type="http://schemas.openxmlformats.org/officeDocument/2006/relationships/oleObject" Target="../embeddings/oleObject310.bin"/></Relationships>
</file>

<file path=ppt/slides/_rels/slide9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19.bin"/><Relationship Id="rId8" Type="http://schemas.openxmlformats.org/officeDocument/2006/relationships/image" Target="../media/image333.emf"/><Relationship Id="rId7" Type="http://schemas.openxmlformats.org/officeDocument/2006/relationships/oleObject" Target="../embeddings/oleObject318.bin"/><Relationship Id="rId6" Type="http://schemas.openxmlformats.org/officeDocument/2006/relationships/image" Target="../media/image332.emf"/><Relationship Id="rId5" Type="http://schemas.openxmlformats.org/officeDocument/2006/relationships/oleObject" Target="../embeddings/oleObject317.bin"/><Relationship Id="rId4" Type="http://schemas.openxmlformats.org/officeDocument/2006/relationships/image" Target="../media/image331.emf"/><Relationship Id="rId3" Type="http://schemas.openxmlformats.org/officeDocument/2006/relationships/oleObject" Target="../embeddings/oleObject316.bin"/><Relationship Id="rId2" Type="http://schemas.openxmlformats.org/officeDocument/2006/relationships/image" Target="../media/image330.emf"/><Relationship Id="rId14" Type="http://schemas.openxmlformats.org/officeDocument/2006/relationships/vmlDrawing" Target="../drawings/vmlDrawing84.vml"/><Relationship Id="rId13" Type="http://schemas.openxmlformats.org/officeDocument/2006/relationships/slideLayout" Target="../slideLayouts/slideLayout590.xml"/><Relationship Id="rId12" Type="http://schemas.openxmlformats.org/officeDocument/2006/relationships/image" Target="../media/image335.emf"/><Relationship Id="rId11" Type="http://schemas.openxmlformats.org/officeDocument/2006/relationships/oleObject" Target="../embeddings/oleObject320.bin"/><Relationship Id="rId10" Type="http://schemas.openxmlformats.org/officeDocument/2006/relationships/image" Target="../media/image334.emf"/><Relationship Id="rId1" Type="http://schemas.openxmlformats.org/officeDocument/2006/relationships/oleObject" Target="../embeddings/oleObject315.bin"/></Relationships>
</file>

<file path=ppt/slides/_rels/slide9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25.bin"/><Relationship Id="rId8" Type="http://schemas.openxmlformats.org/officeDocument/2006/relationships/image" Target="../media/image339.emf"/><Relationship Id="rId7" Type="http://schemas.openxmlformats.org/officeDocument/2006/relationships/oleObject" Target="../embeddings/oleObject324.bin"/><Relationship Id="rId6" Type="http://schemas.openxmlformats.org/officeDocument/2006/relationships/image" Target="../media/image338.emf"/><Relationship Id="rId5" Type="http://schemas.openxmlformats.org/officeDocument/2006/relationships/oleObject" Target="../embeddings/oleObject323.bin"/><Relationship Id="rId4" Type="http://schemas.openxmlformats.org/officeDocument/2006/relationships/image" Target="../media/image337.emf"/><Relationship Id="rId3" Type="http://schemas.openxmlformats.org/officeDocument/2006/relationships/oleObject" Target="../embeddings/oleObject322.bin"/><Relationship Id="rId2" Type="http://schemas.openxmlformats.org/officeDocument/2006/relationships/image" Target="../media/image336.emf"/><Relationship Id="rId14" Type="http://schemas.openxmlformats.org/officeDocument/2006/relationships/vmlDrawing" Target="../drawings/vmlDrawing85.vml"/><Relationship Id="rId13" Type="http://schemas.openxmlformats.org/officeDocument/2006/relationships/slideLayout" Target="../slideLayouts/slideLayout590.xml"/><Relationship Id="rId12" Type="http://schemas.openxmlformats.org/officeDocument/2006/relationships/image" Target="../media/image341.emf"/><Relationship Id="rId11" Type="http://schemas.openxmlformats.org/officeDocument/2006/relationships/oleObject" Target="../embeddings/oleObject326.bin"/><Relationship Id="rId10" Type="http://schemas.openxmlformats.org/officeDocument/2006/relationships/image" Target="../media/image340.emf"/><Relationship Id="rId1" Type="http://schemas.openxmlformats.org/officeDocument/2006/relationships/oleObject" Target="../embeddings/oleObject321.bin"/></Relationships>
</file>

<file path=ppt/slides/_rels/slide9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31.bin"/><Relationship Id="rId8" Type="http://schemas.openxmlformats.org/officeDocument/2006/relationships/image" Target="../media/image345.emf"/><Relationship Id="rId7" Type="http://schemas.openxmlformats.org/officeDocument/2006/relationships/oleObject" Target="../embeddings/oleObject330.bin"/><Relationship Id="rId6" Type="http://schemas.openxmlformats.org/officeDocument/2006/relationships/image" Target="../media/image344.emf"/><Relationship Id="rId5" Type="http://schemas.openxmlformats.org/officeDocument/2006/relationships/oleObject" Target="../embeddings/oleObject329.bin"/><Relationship Id="rId4" Type="http://schemas.openxmlformats.org/officeDocument/2006/relationships/image" Target="../media/image343.emf"/><Relationship Id="rId3" Type="http://schemas.openxmlformats.org/officeDocument/2006/relationships/oleObject" Target="../embeddings/oleObject328.bin"/><Relationship Id="rId2" Type="http://schemas.openxmlformats.org/officeDocument/2006/relationships/image" Target="../media/image342.emf"/><Relationship Id="rId12" Type="http://schemas.openxmlformats.org/officeDocument/2006/relationships/vmlDrawing" Target="../drawings/vmlDrawing86.vml"/><Relationship Id="rId11" Type="http://schemas.openxmlformats.org/officeDocument/2006/relationships/slideLayout" Target="../slideLayouts/slideLayout601.xml"/><Relationship Id="rId10" Type="http://schemas.openxmlformats.org/officeDocument/2006/relationships/image" Target="../media/image346.emf"/><Relationship Id="rId1" Type="http://schemas.openxmlformats.org/officeDocument/2006/relationships/oleObject" Target="../embeddings/oleObject327.bin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87.vml"/><Relationship Id="rId7" Type="http://schemas.openxmlformats.org/officeDocument/2006/relationships/slideLayout" Target="../slideLayouts/slideLayout612.xml"/><Relationship Id="rId6" Type="http://schemas.openxmlformats.org/officeDocument/2006/relationships/image" Target="../media/image349.wmf"/><Relationship Id="rId5" Type="http://schemas.openxmlformats.org/officeDocument/2006/relationships/oleObject" Target="../embeddings/oleObject334.bin"/><Relationship Id="rId4" Type="http://schemas.openxmlformats.org/officeDocument/2006/relationships/image" Target="../media/image348.wmf"/><Relationship Id="rId3" Type="http://schemas.openxmlformats.org/officeDocument/2006/relationships/oleObject" Target="../embeddings/oleObject333.bin"/><Relationship Id="rId2" Type="http://schemas.openxmlformats.org/officeDocument/2006/relationships/image" Target="../media/image347.wmf"/><Relationship Id="rId1" Type="http://schemas.openxmlformats.org/officeDocument/2006/relationships/oleObject" Target="../embeddings/oleObject332.bin"/></Relationships>
</file>

<file path=ppt/slides/_rels/slide9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623.xml"/><Relationship Id="rId8" Type="http://schemas.openxmlformats.org/officeDocument/2006/relationships/image" Target="../media/image353.emf"/><Relationship Id="rId7" Type="http://schemas.openxmlformats.org/officeDocument/2006/relationships/oleObject" Target="../embeddings/oleObject338.bin"/><Relationship Id="rId6" Type="http://schemas.openxmlformats.org/officeDocument/2006/relationships/image" Target="../media/image352.emf"/><Relationship Id="rId5" Type="http://schemas.openxmlformats.org/officeDocument/2006/relationships/oleObject" Target="../embeddings/oleObject337.bin"/><Relationship Id="rId4" Type="http://schemas.openxmlformats.org/officeDocument/2006/relationships/image" Target="../media/image351.emf"/><Relationship Id="rId3" Type="http://schemas.openxmlformats.org/officeDocument/2006/relationships/oleObject" Target="../embeddings/oleObject336.bin"/><Relationship Id="rId2" Type="http://schemas.openxmlformats.org/officeDocument/2006/relationships/image" Target="../media/image350.emf"/><Relationship Id="rId10" Type="http://schemas.openxmlformats.org/officeDocument/2006/relationships/vmlDrawing" Target="../drawings/vmlDrawing88.vml"/><Relationship Id="rId1" Type="http://schemas.openxmlformats.org/officeDocument/2006/relationships/oleObject" Target="../embeddings/oleObject335.bin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89.vml"/><Relationship Id="rId7" Type="http://schemas.openxmlformats.org/officeDocument/2006/relationships/slideLayout" Target="../slideLayouts/slideLayout634.xml"/><Relationship Id="rId6" Type="http://schemas.openxmlformats.org/officeDocument/2006/relationships/image" Target="../media/image356.emf"/><Relationship Id="rId5" Type="http://schemas.openxmlformats.org/officeDocument/2006/relationships/oleObject" Target="../embeddings/oleObject341.bin"/><Relationship Id="rId4" Type="http://schemas.openxmlformats.org/officeDocument/2006/relationships/image" Target="../media/image355.emf"/><Relationship Id="rId3" Type="http://schemas.openxmlformats.org/officeDocument/2006/relationships/oleObject" Target="../embeddings/oleObject340.bin"/><Relationship Id="rId2" Type="http://schemas.openxmlformats.org/officeDocument/2006/relationships/image" Target="../media/image354.emf"/><Relationship Id="rId1" Type="http://schemas.openxmlformats.org/officeDocument/2006/relationships/oleObject" Target="../embeddings/oleObject339.bin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90.vml"/><Relationship Id="rId7" Type="http://schemas.openxmlformats.org/officeDocument/2006/relationships/slideLayout" Target="../slideLayouts/slideLayout634.xml"/><Relationship Id="rId6" Type="http://schemas.openxmlformats.org/officeDocument/2006/relationships/image" Target="../media/image359.emf"/><Relationship Id="rId5" Type="http://schemas.openxmlformats.org/officeDocument/2006/relationships/oleObject" Target="../embeddings/oleObject344.bin"/><Relationship Id="rId4" Type="http://schemas.openxmlformats.org/officeDocument/2006/relationships/image" Target="../media/image358.emf"/><Relationship Id="rId3" Type="http://schemas.openxmlformats.org/officeDocument/2006/relationships/oleObject" Target="../embeddings/oleObject343.bin"/><Relationship Id="rId2" Type="http://schemas.openxmlformats.org/officeDocument/2006/relationships/image" Target="../media/image357.emf"/><Relationship Id="rId1" Type="http://schemas.openxmlformats.org/officeDocument/2006/relationships/oleObject" Target="../embeddings/oleObject342.bin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91.vml"/><Relationship Id="rId7" Type="http://schemas.openxmlformats.org/officeDocument/2006/relationships/slideLayout" Target="../slideLayouts/slideLayout645.xml"/><Relationship Id="rId6" Type="http://schemas.openxmlformats.org/officeDocument/2006/relationships/image" Target="../media/image362.emf"/><Relationship Id="rId5" Type="http://schemas.openxmlformats.org/officeDocument/2006/relationships/oleObject" Target="../embeddings/oleObject347.bin"/><Relationship Id="rId4" Type="http://schemas.openxmlformats.org/officeDocument/2006/relationships/image" Target="../media/image361.emf"/><Relationship Id="rId3" Type="http://schemas.openxmlformats.org/officeDocument/2006/relationships/oleObject" Target="../embeddings/oleObject346.bin"/><Relationship Id="rId2" Type="http://schemas.openxmlformats.org/officeDocument/2006/relationships/image" Target="../media/image360.emf"/><Relationship Id="rId1" Type="http://schemas.openxmlformats.org/officeDocument/2006/relationships/oleObject" Target="../embeddings/oleObject345.bin"/></Relationships>
</file>

<file path=ppt/slides/_rels/slide103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92.vml"/><Relationship Id="rId5" Type="http://schemas.openxmlformats.org/officeDocument/2006/relationships/slideLayout" Target="../slideLayouts/slideLayout656.xml"/><Relationship Id="rId4" Type="http://schemas.openxmlformats.org/officeDocument/2006/relationships/image" Target="../media/image364.emf"/><Relationship Id="rId3" Type="http://schemas.openxmlformats.org/officeDocument/2006/relationships/oleObject" Target="../embeddings/oleObject349.bin"/><Relationship Id="rId2" Type="http://schemas.openxmlformats.org/officeDocument/2006/relationships/image" Target="../media/image363.emf"/><Relationship Id="rId1" Type="http://schemas.openxmlformats.org/officeDocument/2006/relationships/oleObject" Target="../embeddings/oleObject348.bin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93.vml"/><Relationship Id="rId7" Type="http://schemas.openxmlformats.org/officeDocument/2006/relationships/slideLayout" Target="../slideLayouts/slideLayout667.xml"/><Relationship Id="rId6" Type="http://schemas.openxmlformats.org/officeDocument/2006/relationships/image" Target="../media/image367.emf"/><Relationship Id="rId5" Type="http://schemas.openxmlformats.org/officeDocument/2006/relationships/oleObject" Target="../embeddings/oleObject352.bin"/><Relationship Id="rId4" Type="http://schemas.openxmlformats.org/officeDocument/2006/relationships/image" Target="../media/image366.emf"/><Relationship Id="rId3" Type="http://schemas.openxmlformats.org/officeDocument/2006/relationships/oleObject" Target="../embeddings/oleObject351.bin"/><Relationship Id="rId2" Type="http://schemas.openxmlformats.org/officeDocument/2006/relationships/image" Target="../media/image365.emf"/><Relationship Id="rId1" Type="http://schemas.openxmlformats.org/officeDocument/2006/relationships/oleObject" Target="../embeddings/oleObject350.bin"/></Relationships>
</file>

<file path=ppt/slides/_rels/slide105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94.vml"/><Relationship Id="rId5" Type="http://schemas.openxmlformats.org/officeDocument/2006/relationships/slideLayout" Target="../slideLayouts/slideLayout678.xml"/><Relationship Id="rId4" Type="http://schemas.openxmlformats.org/officeDocument/2006/relationships/image" Target="../media/image369.emf"/><Relationship Id="rId3" Type="http://schemas.openxmlformats.org/officeDocument/2006/relationships/oleObject" Target="../embeddings/oleObject354.bin"/><Relationship Id="rId2" Type="http://schemas.openxmlformats.org/officeDocument/2006/relationships/image" Target="../media/image368.emf"/><Relationship Id="rId1" Type="http://schemas.openxmlformats.org/officeDocument/2006/relationships/oleObject" Target="../embeddings/oleObject353.bin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9.xml"/></Relationships>
</file>

<file path=ppt/slides/_rels/slide10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95.vml"/><Relationship Id="rId5" Type="http://schemas.openxmlformats.org/officeDocument/2006/relationships/slideLayout" Target="../slideLayouts/slideLayout700.xml"/><Relationship Id="rId4" Type="http://schemas.openxmlformats.org/officeDocument/2006/relationships/image" Target="../media/image371.emf"/><Relationship Id="rId3" Type="http://schemas.openxmlformats.org/officeDocument/2006/relationships/oleObject" Target="../embeddings/oleObject356.bin"/><Relationship Id="rId2" Type="http://schemas.openxmlformats.org/officeDocument/2006/relationships/image" Target="../media/image370.emf"/><Relationship Id="rId1" Type="http://schemas.openxmlformats.org/officeDocument/2006/relationships/oleObject" Target="../embeddings/oleObject355.bin"/></Relationships>
</file>

<file path=ppt/slides/_rels/slide10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96.vml"/><Relationship Id="rId5" Type="http://schemas.openxmlformats.org/officeDocument/2006/relationships/slideLayout" Target="../slideLayouts/slideLayout711.xml"/><Relationship Id="rId4" Type="http://schemas.openxmlformats.org/officeDocument/2006/relationships/image" Target="../media/image373.emf"/><Relationship Id="rId3" Type="http://schemas.openxmlformats.org/officeDocument/2006/relationships/oleObject" Target="../embeddings/oleObject358.bin"/><Relationship Id="rId2" Type="http://schemas.openxmlformats.org/officeDocument/2006/relationships/image" Target="../media/image372.emf"/><Relationship Id="rId1" Type="http://schemas.openxmlformats.org/officeDocument/2006/relationships/oleObject" Target="../embeddings/oleObject357.bin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97.vml"/><Relationship Id="rId7" Type="http://schemas.openxmlformats.org/officeDocument/2006/relationships/slideLayout" Target="../slideLayouts/slideLayout546.xml"/><Relationship Id="rId6" Type="http://schemas.openxmlformats.org/officeDocument/2006/relationships/image" Target="../media/image376.emf"/><Relationship Id="rId5" Type="http://schemas.openxmlformats.org/officeDocument/2006/relationships/oleObject" Target="../embeddings/oleObject361.bin"/><Relationship Id="rId4" Type="http://schemas.openxmlformats.org/officeDocument/2006/relationships/image" Target="../media/image375.emf"/><Relationship Id="rId3" Type="http://schemas.openxmlformats.org/officeDocument/2006/relationships/oleObject" Target="../embeddings/oleObject360.bin"/><Relationship Id="rId2" Type="http://schemas.openxmlformats.org/officeDocument/2006/relationships/image" Target="../media/image374.emf"/><Relationship Id="rId1" Type="http://schemas.openxmlformats.org/officeDocument/2006/relationships/oleObject" Target="../embeddings/oleObject359.bin"/></Relationships>
</file>

<file path=ppt/slides/_rels/slide11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66.bin"/><Relationship Id="rId8" Type="http://schemas.openxmlformats.org/officeDocument/2006/relationships/image" Target="../media/image380.emf"/><Relationship Id="rId7" Type="http://schemas.openxmlformats.org/officeDocument/2006/relationships/oleObject" Target="../embeddings/oleObject365.bin"/><Relationship Id="rId6" Type="http://schemas.openxmlformats.org/officeDocument/2006/relationships/image" Target="../media/image379.emf"/><Relationship Id="rId5" Type="http://schemas.openxmlformats.org/officeDocument/2006/relationships/oleObject" Target="../embeddings/oleObject364.bin"/><Relationship Id="rId4" Type="http://schemas.openxmlformats.org/officeDocument/2006/relationships/image" Target="../media/image378.emf"/><Relationship Id="rId3" Type="http://schemas.openxmlformats.org/officeDocument/2006/relationships/oleObject" Target="../embeddings/oleObject363.bin"/><Relationship Id="rId20" Type="http://schemas.openxmlformats.org/officeDocument/2006/relationships/vmlDrawing" Target="../drawings/vmlDrawing98.vml"/><Relationship Id="rId2" Type="http://schemas.openxmlformats.org/officeDocument/2006/relationships/image" Target="../media/image377.emf"/><Relationship Id="rId19" Type="http://schemas.openxmlformats.org/officeDocument/2006/relationships/slideLayout" Target="../slideLayouts/slideLayout546.xml"/><Relationship Id="rId18" Type="http://schemas.openxmlformats.org/officeDocument/2006/relationships/image" Target="../media/image385.emf"/><Relationship Id="rId17" Type="http://schemas.openxmlformats.org/officeDocument/2006/relationships/oleObject" Target="../embeddings/oleObject370.bin"/><Relationship Id="rId16" Type="http://schemas.openxmlformats.org/officeDocument/2006/relationships/image" Target="../media/image384.emf"/><Relationship Id="rId15" Type="http://schemas.openxmlformats.org/officeDocument/2006/relationships/oleObject" Target="../embeddings/oleObject369.bin"/><Relationship Id="rId14" Type="http://schemas.openxmlformats.org/officeDocument/2006/relationships/image" Target="../media/image383.emf"/><Relationship Id="rId13" Type="http://schemas.openxmlformats.org/officeDocument/2006/relationships/oleObject" Target="../embeddings/oleObject368.bin"/><Relationship Id="rId12" Type="http://schemas.openxmlformats.org/officeDocument/2006/relationships/image" Target="../media/image382.emf"/><Relationship Id="rId11" Type="http://schemas.openxmlformats.org/officeDocument/2006/relationships/oleObject" Target="../embeddings/oleObject367.bin"/><Relationship Id="rId10" Type="http://schemas.openxmlformats.org/officeDocument/2006/relationships/image" Target="../media/image381.emf"/><Relationship Id="rId1" Type="http://schemas.openxmlformats.org/officeDocument/2006/relationships/oleObject" Target="../embeddings/oleObject362.bin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99.vml"/><Relationship Id="rId7" Type="http://schemas.openxmlformats.org/officeDocument/2006/relationships/slideLayout" Target="../slideLayouts/slideLayout656.xml"/><Relationship Id="rId6" Type="http://schemas.openxmlformats.org/officeDocument/2006/relationships/image" Target="../media/image388.emf"/><Relationship Id="rId5" Type="http://schemas.openxmlformats.org/officeDocument/2006/relationships/oleObject" Target="../embeddings/oleObject373.bin"/><Relationship Id="rId4" Type="http://schemas.openxmlformats.org/officeDocument/2006/relationships/image" Target="../media/image387.emf"/><Relationship Id="rId3" Type="http://schemas.openxmlformats.org/officeDocument/2006/relationships/oleObject" Target="../embeddings/oleObject372.bin"/><Relationship Id="rId2" Type="http://schemas.openxmlformats.org/officeDocument/2006/relationships/image" Target="../media/image386.emf"/><Relationship Id="rId1" Type="http://schemas.openxmlformats.org/officeDocument/2006/relationships/oleObject" Target="../embeddings/oleObject371.bin"/></Relationships>
</file>

<file path=ppt/slides/_rels/slide11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78.bin"/><Relationship Id="rId8" Type="http://schemas.openxmlformats.org/officeDocument/2006/relationships/image" Target="../media/image392.emf"/><Relationship Id="rId7" Type="http://schemas.openxmlformats.org/officeDocument/2006/relationships/oleObject" Target="../embeddings/oleObject377.bin"/><Relationship Id="rId6" Type="http://schemas.openxmlformats.org/officeDocument/2006/relationships/image" Target="../media/image391.emf"/><Relationship Id="rId5" Type="http://schemas.openxmlformats.org/officeDocument/2006/relationships/oleObject" Target="../embeddings/oleObject376.bin"/><Relationship Id="rId4" Type="http://schemas.openxmlformats.org/officeDocument/2006/relationships/image" Target="../media/image390.emf"/><Relationship Id="rId3" Type="http://schemas.openxmlformats.org/officeDocument/2006/relationships/oleObject" Target="../embeddings/oleObject375.bin"/><Relationship Id="rId2" Type="http://schemas.openxmlformats.org/officeDocument/2006/relationships/image" Target="../media/image389.emf"/><Relationship Id="rId12" Type="http://schemas.openxmlformats.org/officeDocument/2006/relationships/vmlDrawing" Target="../drawings/vmlDrawing100.vml"/><Relationship Id="rId11" Type="http://schemas.openxmlformats.org/officeDocument/2006/relationships/slideLayout" Target="../slideLayouts/slideLayout722.xml"/><Relationship Id="rId10" Type="http://schemas.openxmlformats.org/officeDocument/2006/relationships/image" Target="../media/image393.wmf"/><Relationship Id="rId1" Type="http://schemas.openxmlformats.org/officeDocument/2006/relationships/oleObject" Target="../embeddings/oleObject374.bin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01.vml"/><Relationship Id="rId7" Type="http://schemas.openxmlformats.org/officeDocument/2006/relationships/slideLayout" Target="../slideLayouts/slideLayout722.xml"/><Relationship Id="rId6" Type="http://schemas.openxmlformats.org/officeDocument/2006/relationships/image" Target="../media/image210.wmf"/><Relationship Id="rId5" Type="http://schemas.openxmlformats.org/officeDocument/2006/relationships/oleObject" Target="../embeddings/oleObject381.bin"/><Relationship Id="rId4" Type="http://schemas.openxmlformats.org/officeDocument/2006/relationships/image" Target="../media/image395.emf"/><Relationship Id="rId3" Type="http://schemas.openxmlformats.org/officeDocument/2006/relationships/oleObject" Target="../embeddings/oleObject380.bin"/><Relationship Id="rId2" Type="http://schemas.openxmlformats.org/officeDocument/2006/relationships/image" Target="../media/image394.emf"/><Relationship Id="rId1" Type="http://schemas.openxmlformats.org/officeDocument/2006/relationships/oleObject" Target="../embeddings/oleObject379.bin"/></Relationships>
</file>

<file path=ppt/slides/_rels/slide114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02.vml"/><Relationship Id="rId5" Type="http://schemas.openxmlformats.org/officeDocument/2006/relationships/slideLayout" Target="../slideLayouts/slideLayout733.xml"/><Relationship Id="rId4" Type="http://schemas.openxmlformats.org/officeDocument/2006/relationships/image" Target="../media/image397.emf"/><Relationship Id="rId3" Type="http://schemas.openxmlformats.org/officeDocument/2006/relationships/oleObject" Target="../embeddings/oleObject383.bin"/><Relationship Id="rId2" Type="http://schemas.openxmlformats.org/officeDocument/2006/relationships/image" Target="../media/image396.emf"/><Relationship Id="rId1" Type="http://schemas.openxmlformats.org/officeDocument/2006/relationships/oleObject" Target="../embeddings/oleObject382.bin"/></Relationships>
</file>

<file path=ppt/slides/_rels/slide1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44.xml"/><Relationship Id="rId8" Type="http://schemas.openxmlformats.org/officeDocument/2006/relationships/image" Target="../media/image401.emf"/><Relationship Id="rId7" Type="http://schemas.openxmlformats.org/officeDocument/2006/relationships/oleObject" Target="../embeddings/oleObject387.bin"/><Relationship Id="rId6" Type="http://schemas.openxmlformats.org/officeDocument/2006/relationships/image" Target="../media/image400.emf"/><Relationship Id="rId5" Type="http://schemas.openxmlformats.org/officeDocument/2006/relationships/oleObject" Target="../embeddings/oleObject386.bin"/><Relationship Id="rId4" Type="http://schemas.openxmlformats.org/officeDocument/2006/relationships/image" Target="../media/image399.emf"/><Relationship Id="rId3" Type="http://schemas.openxmlformats.org/officeDocument/2006/relationships/oleObject" Target="../embeddings/oleObject385.bin"/><Relationship Id="rId2" Type="http://schemas.openxmlformats.org/officeDocument/2006/relationships/image" Target="../media/image398.emf"/><Relationship Id="rId10" Type="http://schemas.openxmlformats.org/officeDocument/2006/relationships/vmlDrawing" Target="../drawings/vmlDrawing103.vml"/><Relationship Id="rId1" Type="http://schemas.openxmlformats.org/officeDocument/2006/relationships/oleObject" Target="../embeddings/oleObject384.bin"/></Relationships>
</file>

<file path=ppt/slides/_rels/slide116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04.vml"/><Relationship Id="rId5" Type="http://schemas.openxmlformats.org/officeDocument/2006/relationships/slideLayout" Target="../slideLayouts/slideLayout755.xml"/><Relationship Id="rId4" Type="http://schemas.openxmlformats.org/officeDocument/2006/relationships/image" Target="../media/image403.emf"/><Relationship Id="rId3" Type="http://schemas.openxmlformats.org/officeDocument/2006/relationships/oleObject" Target="../embeddings/oleObject389.bin"/><Relationship Id="rId2" Type="http://schemas.openxmlformats.org/officeDocument/2006/relationships/image" Target="../media/image402.emf"/><Relationship Id="rId1" Type="http://schemas.openxmlformats.org/officeDocument/2006/relationships/oleObject" Target="../embeddings/oleObject388.bin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05.vml"/><Relationship Id="rId7" Type="http://schemas.openxmlformats.org/officeDocument/2006/relationships/slideLayout" Target="../slideLayouts/slideLayout766.xml"/><Relationship Id="rId6" Type="http://schemas.openxmlformats.org/officeDocument/2006/relationships/image" Target="../media/image406.emf"/><Relationship Id="rId5" Type="http://schemas.openxmlformats.org/officeDocument/2006/relationships/oleObject" Target="../embeddings/oleObject392.bin"/><Relationship Id="rId4" Type="http://schemas.openxmlformats.org/officeDocument/2006/relationships/image" Target="../media/image405.emf"/><Relationship Id="rId3" Type="http://schemas.openxmlformats.org/officeDocument/2006/relationships/oleObject" Target="../embeddings/oleObject391.bin"/><Relationship Id="rId2" Type="http://schemas.openxmlformats.org/officeDocument/2006/relationships/image" Target="../media/image404.emf"/><Relationship Id="rId1" Type="http://schemas.openxmlformats.org/officeDocument/2006/relationships/oleObject" Target="../embeddings/oleObject390.bin"/></Relationships>
</file>

<file path=ppt/slides/_rels/slide11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397.bin"/><Relationship Id="rId8" Type="http://schemas.openxmlformats.org/officeDocument/2006/relationships/image" Target="../media/image410.emf"/><Relationship Id="rId7" Type="http://schemas.openxmlformats.org/officeDocument/2006/relationships/oleObject" Target="../embeddings/oleObject396.bin"/><Relationship Id="rId6" Type="http://schemas.openxmlformats.org/officeDocument/2006/relationships/image" Target="../media/image409.emf"/><Relationship Id="rId5" Type="http://schemas.openxmlformats.org/officeDocument/2006/relationships/oleObject" Target="../embeddings/oleObject395.bin"/><Relationship Id="rId4" Type="http://schemas.openxmlformats.org/officeDocument/2006/relationships/image" Target="../media/image408.emf"/><Relationship Id="rId3" Type="http://schemas.openxmlformats.org/officeDocument/2006/relationships/oleObject" Target="../embeddings/oleObject394.bin"/><Relationship Id="rId2" Type="http://schemas.openxmlformats.org/officeDocument/2006/relationships/image" Target="../media/image407.emf"/><Relationship Id="rId12" Type="http://schemas.openxmlformats.org/officeDocument/2006/relationships/vmlDrawing" Target="../drawings/vmlDrawing106.vml"/><Relationship Id="rId11" Type="http://schemas.openxmlformats.org/officeDocument/2006/relationships/slideLayout" Target="../slideLayouts/slideLayout777.xml"/><Relationship Id="rId10" Type="http://schemas.openxmlformats.org/officeDocument/2006/relationships/image" Target="../media/image411.emf"/><Relationship Id="rId1" Type="http://schemas.openxmlformats.org/officeDocument/2006/relationships/oleObject" Target="../embeddings/oleObject393.bin"/></Relationships>
</file>

<file path=ppt/slides/_rels/slide1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88.xml"/><Relationship Id="rId8" Type="http://schemas.openxmlformats.org/officeDocument/2006/relationships/image" Target="../media/image415.emf"/><Relationship Id="rId7" Type="http://schemas.openxmlformats.org/officeDocument/2006/relationships/oleObject" Target="../embeddings/oleObject401.bin"/><Relationship Id="rId6" Type="http://schemas.openxmlformats.org/officeDocument/2006/relationships/image" Target="../media/image414.emf"/><Relationship Id="rId5" Type="http://schemas.openxmlformats.org/officeDocument/2006/relationships/oleObject" Target="../embeddings/oleObject400.bin"/><Relationship Id="rId4" Type="http://schemas.openxmlformats.org/officeDocument/2006/relationships/image" Target="../media/image413.emf"/><Relationship Id="rId3" Type="http://schemas.openxmlformats.org/officeDocument/2006/relationships/oleObject" Target="../embeddings/oleObject399.bin"/><Relationship Id="rId2" Type="http://schemas.openxmlformats.org/officeDocument/2006/relationships/image" Target="../media/image412.emf"/><Relationship Id="rId10" Type="http://schemas.openxmlformats.org/officeDocument/2006/relationships/vmlDrawing" Target="../drawings/vmlDrawing107.vml"/><Relationship Id="rId1" Type="http://schemas.openxmlformats.org/officeDocument/2006/relationships/oleObject" Target="../embeddings/oleObject398.bin"/></Relationships>
</file>

<file path=ppt/slides/_rels/slide120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06.bin"/><Relationship Id="rId8" Type="http://schemas.openxmlformats.org/officeDocument/2006/relationships/image" Target="../media/image419.emf"/><Relationship Id="rId7" Type="http://schemas.openxmlformats.org/officeDocument/2006/relationships/oleObject" Target="../embeddings/oleObject405.bin"/><Relationship Id="rId6" Type="http://schemas.openxmlformats.org/officeDocument/2006/relationships/image" Target="../media/image418.emf"/><Relationship Id="rId5" Type="http://schemas.openxmlformats.org/officeDocument/2006/relationships/oleObject" Target="../embeddings/oleObject404.bin"/><Relationship Id="rId4" Type="http://schemas.openxmlformats.org/officeDocument/2006/relationships/image" Target="../media/image417.emf"/><Relationship Id="rId3" Type="http://schemas.openxmlformats.org/officeDocument/2006/relationships/oleObject" Target="../embeddings/oleObject403.bin"/><Relationship Id="rId2" Type="http://schemas.openxmlformats.org/officeDocument/2006/relationships/image" Target="../media/image416.emf"/><Relationship Id="rId12" Type="http://schemas.openxmlformats.org/officeDocument/2006/relationships/vmlDrawing" Target="../drawings/vmlDrawing108.vml"/><Relationship Id="rId11" Type="http://schemas.openxmlformats.org/officeDocument/2006/relationships/slideLayout" Target="../slideLayouts/slideLayout799.xml"/><Relationship Id="rId10" Type="http://schemas.openxmlformats.org/officeDocument/2006/relationships/image" Target="../media/image420.emf"/><Relationship Id="rId1" Type="http://schemas.openxmlformats.org/officeDocument/2006/relationships/oleObject" Target="../embeddings/oleObject402.bin"/></Relationships>
</file>

<file path=ppt/slides/_rels/slide121.xml.rels><?xml version="1.0" encoding="UTF-8" standalone="yes"?>
<Relationships xmlns="http://schemas.openxmlformats.org/package/2006/relationships"><Relationship Id="rId7" Type="http://schemas.openxmlformats.org/officeDocument/2006/relationships/vmlDrawing" Target="../drawings/vmlDrawing109.vml"/><Relationship Id="rId6" Type="http://schemas.openxmlformats.org/officeDocument/2006/relationships/slideLayout" Target="../slideLayouts/slideLayout810.xml"/><Relationship Id="rId5" Type="http://schemas.openxmlformats.org/officeDocument/2006/relationships/image" Target="../media/image423.png"/><Relationship Id="rId4" Type="http://schemas.openxmlformats.org/officeDocument/2006/relationships/image" Target="../media/image422.emf"/><Relationship Id="rId3" Type="http://schemas.openxmlformats.org/officeDocument/2006/relationships/oleObject" Target="../embeddings/oleObject408.bin"/><Relationship Id="rId2" Type="http://schemas.openxmlformats.org/officeDocument/2006/relationships/image" Target="../media/image421.emf"/><Relationship Id="rId1" Type="http://schemas.openxmlformats.org/officeDocument/2006/relationships/oleObject" Target="../embeddings/oleObject407.bin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5.xml"/></Relationships>
</file>

<file path=ppt/slides/_rels/slide1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21.xml"/><Relationship Id="rId8" Type="http://schemas.openxmlformats.org/officeDocument/2006/relationships/image" Target="../media/image427.emf"/><Relationship Id="rId7" Type="http://schemas.openxmlformats.org/officeDocument/2006/relationships/oleObject" Target="../embeddings/oleObject412.bin"/><Relationship Id="rId6" Type="http://schemas.openxmlformats.org/officeDocument/2006/relationships/image" Target="../media/image426.emf"/><Relationship Id="rId5" Type="http://schemas.openxmlformats.org/officeDocument/2006/relationships/oleObject" Target="../embeddings/oleObject411.bin"/><Relationship Id="rId4" Type="http://schemas.openxmlformats.org/officeDocument/2006/relationships/image" Target="../media/image425.emf"/><Relationship Id="rId3" Type="http://schemas.openxmlformats.org/officeDocument/2006/relationships/oleObject" Target="../embeddings/oleObject410.bin"/><Relationship Id="rId2" Type="http://schemas.openxmlformats.org/officeDocument/2006/relationships/image" Target="../media/image424.emf"/><Relationship Id="rId10" Type="http://schemas.openxmlformats.org/officeDocument/2006/relationships/vmlDrawing" Target="../drawings/vmlDrawing110.vml"/><Relationship Id="rId1" Type="http://schemas.openxmlformats.org/officeDocument/2006/relationships/oleObject" Target="../embeddings/oleObject409.bin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11.vml"/><Relationship Id="rId7" Type="http://schemas.openxmlformats.org/officeDocument/2006/relationships/slideLayout" Target="../slideLayouts/slideLayout832.xml"/><Relationship Id="rId6" Type="http://schemas.openxmlformats.org/officeDocument/2006/relationships/image" Target="../media/image430.emf"/><Relationship Id="rId5" Type="http://schemas.openxmlformats.org/officeDocument/2006/relationships/oleObject" Target="../embeddings/oleObject415.bin"/><Relationship Id="rId4" Type="http://schemas.openxmlformats.org/officeDocument/2006/relationships/image" Target="../media/image429.emf"/><Relationship Id="rId3" Type="http://schemas.openxmlformats.org/officeDocument/2006/relationships/oleObject" Target="../embeddings/oleObject414.bin"/><Relationship Id="rId2" Type="http://schemas.openxmlformats.org/officeDocument/2006/relationships/image" Target="../media/image428.emf"/><Relationship Id="rId1" Type="http://schemas.openxmlformats.org/officeDocument/2006/relationships/oleObject" Target="../embeddings/oleObject413.bin"/></Relationships>
</file>

<file path=ppt/slides/_rels/slide125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12.vml"/><Relationship Id="rId5" Type="http://schemas.openxmlformats.org/officeDocument/2006/relationships/slideLayout" Target="../slideLayouts/slideLayout832.xml"/><Relationship Id="rId4" Type="http://schemas.openxmlformats.org/officeDocument/2006/relationships/image" Target="../media/image432.emf"/><Relationship Id="rId3" Type="http://schemas.openxmlformats.org/officeDocument/2006/relationships/oleObject" Target="../embeddings/oleObject417.bin"/><Relationship Id="rId2" Type="http://schemas.openxmlformats.org/officeDocument/2006/relationships/image" Target="../media/image431.wmf"/><Relationship Id="rId1" Type="http://schemas.openxmlformats.org/officeDocument/2006/relationships/oleObject" Target="../embeddings/oleObject416.bin"/></Relationships>
</file>

<file path=ppt/slides/_rels/slide126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22.bin"/><Relationship Id="rId8" Type="http://schemas.openxmlformats.org/officeDocument/2006/relationships/image" Target="../media/image436.emf"/><Relationship Id="rId7" Type="http://schemas.openxmlformats.org/officeDocument/2006/relationships/oleObject" Target="../embeddings/oleObject421.bin"/><Relationship Id="rId6" Type="http://schemas.openxmlformats.org/officeDocument/2006/relationships/image" Target="../media/image435.emf"/><Relationship Id="rId5" Type="http://schemas.openxmlformats.org/officeDocument/2006/relationships/oleObject" Target="../embeddings/oleObject420.bin"/><Relationship Id="rId4" Type="http://schemas.openxmlformats.org/officeDocument/2006/relationships/image" Target="../media/image434.emf"/><Relationship Id="rId3" Type="http://schemas.openxmlformats.org/officeDocument/2006/relationships/oleObject" Target="../embeddings/oleObject419.bin"/><Relationship Id="rId2" Type="http://schemas.openxmlformats.org/officeDocument/2006/relationships/image" Target="../media/image433.emf"/><Relationship Id="rId14" Type="http://schemas.openxmlformats.org/officeDocument/2006/relationships/vmlDrawing" Target="../drawings/vmlDrawing113.vml"/><Relationship Id="rId13" Type="http://schemas.openxmlformats.org/officeDocument/2006/relationships/slideLayout" Target="../slideLayouts/slideLayout838.xml"/><Relationship Id="rId12" Type="http://schemas.openxmlformats.org/officeDocument/2006/relationships/image" Target="../media/image438.emf"/><Relationship Id="rId11" Type="http://schemas.openxmlformats.org/officeDocument/2006/relationships/oleObject" Target="../embeddings/oleObject423.bin"/><Relationship Id="rId10" Type="http://schemas.openxmlformats.org/officeDocument/2006/relationships/image" Target="../media/image437.emf"/><Relationship Id="rId1" Type="http://schemas.openxmlformats.org/officeDocument/2006/relationships/oleObject" Target="../embeddings/oleObject418.bin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vmlDrawing" Target="../drawings/vmlDrawing114.vml"/><Relationship Id="rId7" Type="http://schemas.openxmlformats.org/officeDocument/2006/relationships/slideLayout" Target="../slideLayouts/slideLayout854.xml"/><Relationship Id="rId6" Type="http://schemas.openxmlformats.org/officeDocument/2006/relationships/image" Target="../media/image441.emf"/><Relationship Id="rId5" Type="http://schemas.openxmlformats.org/officeDocument/2006/relationships/oleObject" Target="../embeddings/oleObject426.bin"/><Relationship Id="rId4" Type="http://schemas.openxmlformats.org/officeDocument/2006/relationships/image" Target="../media/image440.emf"/><Relationship Id="rId3" Type="http://schemas.openxmlformats.org/officeDocument/2006/relationships/oleObject" Target="../embeddings/oleObject425.bin"/><Relationship Id="rId2" Type="http://schemas.openxmlformats.org/officeDocument/2006/relationships/image" Target="../media/image439.emf"/><Relationship Id="rId1" Type="http://schemas.openxmlformats.org/officeDocument/2006/relationships/oleObject" Target="../embeddings/oleObject424.bin"/></Relationships>
</file>

<file path=ppt/slides/_rels/slide128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31.bin"/><Relationship Id="rId8" Type="http://schemas.openxmlformats.org/officeDocument/2006/relationships/image" Target="../media/image445.emf"/><Relationship Id="rId7" Type="http://schemas.openxmlformats.org/officeDocument/2006/relationships/oleObject" Target="../embeddings/oleObject430.bin"/><Relationship Id="rId6" Type="http://schemas.openxmlformats.org/officeDocument/2006/relationships/image" Target="../media/image444.emf"/><Relationship Id="rId5" Type="http://schemas.openxmlformats.org/officeDocument/2006/relationships/oleObject" Target="../embeddings/oleObject429.bin"/><Relationship Id="rId4" Type="http://schemas.openxmlformats.org/officeDocument/2006/relationships/image" Target="../media/image443.emf"/><Relationship Id="rId3" Type="http://schemas.openxmlformats.org/officeDocument/2006/relationships/oleObject" Target="../embeddings/oleObject428.bin"/><Relationship Id="rId2" Type="http://schemas.openxmlformats.org/officeDocument/2006/relationships/image" Target="../media/image442.emf"/><Relationship Id="rId14" Type="http://schemas.openxmlformats.org/officeDocument/2006/relationships/vmlDrawing" Target="../drawings/vmlDrawing115.vml"/><Relationship Id="rId13" Type="http://schemas.openxmlformats.org/officeDocument/2006/relationships/slideLayout" Target="../slideLayouts/slideLayout865.xml"/><Relationship Id="rId12" Type="http://schemas.openxmlformats.org/officeDocument/2006/relationships/image" Target="../media/image447.emf"/><Relationship Id="rId11" Type="http://schemas.openxmlformats.org/officeDocument/2006/relationships/oleObject" Target="../embeddings/oleObject432.bin"/><Relationship Id="rId10" Type="http://schemas.openxmlformats.org/officeDocument/2006/relationships/image" Target="../media/image446.emf"/><Relationship Id="rId1" Type="http://schemas.openxmlformats.org/officeDocument/2006/relationships/oleObject" Target="../embeddings/oleObject427.bin"/></Relationships>
</file>

<file path=ppt/slides/_rels/slide12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876.xml"/><Relationship Id="rId8" Type="http://schemas.openxmlformats.org/officeDocument/2006/relationships/image" Target="../media/image451.emf"/><Relationship Id="rId7" Type="http://schemas.openxmlformats.org/officeDocument/2006/relationships/oleObject" Target="../embeddings/oleObject436.bin"/><Relationship Id="rId6" Type="http://schemas.openxmlformats.org/officeDocument/2006/relationships/image" Target="../media/image450.emf"/><Relationship Id="rId5" Type="http://schemas.openxmlformats.org/officeDocument/2006/relationships/oleObject" Target="../embeddings/oleObject435.bin"/><Relationship Id="rId4" Type="http://schemas.openxmlformats.org/officeDocument/2006/relationships/image" Target="../media/image449.emf"/><Relationship Id="rId3" Type="http://schemas.openxmlformats.org/officeDocument/2006/relationships/oleObject" Target="../embeddings/oleObject434.bin"/><Relationship Id="rId2" Type="http://schemas.openxmlformats.org/officeDocument/2006/relationships/image" Target="../media/image448.emf"/><Relationship Id="rId10" Type="http://schemas.openxmlformats.org/officeDocument/2006/relationships/vmlDrawing" Target="../drawings/vmlDrawing116.vml"/><Relationship Id="rId1" Type="http://schemas.openxmlformats.org/officeDocument/2006/relationships/oleObject" Target="../embeddings/oleObject433.bin"/></Relationships>
</file>

<file path=ppt/slides/_rels/slide130.xml.rels><?xml version="1.0" encoding="UTF-8" standalone="yes"?>
<Relationships xmlns="http://schemas.openxmlformats.org/package/2006/relationships"><Relationship Id="rId9" Type="http://schemas.openxmlformats.org/officeDocument/2006/relationships/image" Target="../media/image456.wmf"/><Relationship Id="rId8" Type="http://schemas.openxmlformats.org/officeDocument/2006/relationships/oleObject" Target="../embeddings/oleObject440.bin"/><Relationship Id="rId7" Type="http://schemas.openxmlformats.org/officeDocument/2006/relationships/image" Target="../media/image455.wmf"/><Relationship Id="rId6" Type="http://schemas.openxmlformats.org/officeDocument/2006/relationships/oleObject" Target="../embeddings/oleObject439.bin"/><Relationship Id="rId5" Type="http://schemas.openxmlformats.org/officeDocument/2006/relationships/image" Target="../media/image454.wmf"/><Relationship Id="rId4" Type="http://schemas.openxmlformats.org/officeDocument/2006/relationships/oleObject" Target="../embeddings/oleObject438.bin"/><Relationship Id="rId3" Type="http://schemas.openxmlformats.org/officeDocument/2006/relationships/image" Target="../media/image453.wmf"/><Relationship Id="rId2" Type="http://schemas.openxmlformats.org/officeDocument/2006/relationships/oleObject" Target="../embeddings/oleObject437.bin"/><Relationship Id="rId13" Type="http://schemas.openxmlformats.org/officeDocument/2006/relationships/vmlDrawing" Target="../drawings/vmlDrawing117.vml"/><Relationship Id="rId12" Type="http://schemas.openxmlformats.org/officeDocument/2006/relationships/slideLayout" Target="../slideLayouts/slideLayout887.xml"/><Relationship Id="rId11" Type="http://schemas.openxmlformats.org/officeDocument/2006/relationships/image" Target="../media/image457.wmf"/><Relationship Id="rId10" Type="http://schemas.openxmlformats.org/officeDocument/2006/relationships/oleObject" Target="../embeddings/oleObject441.bin"/><Relationship Id="rId1" Type="http://schemas.openxmlformats.org/officeDocument/2006/relationships/image" Target="../media/image452.emf"/></Relationships>
</file>

<file path=ppt/slides/_rels/slide13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4.xml"/><Relationship Id="rId6" Type="http://schemas.openxmlformats.org/officeDocument/2006/relationships/vmlDrawing" Target="../drawings/vmlDrawing118.vml"/><Relationship Id="rId5" Type="http://schemas.openxmlformats.org/officeDocument/2006/relationships/slideLayout" Target="../slideLayouts/slideLayout898.xml"/><Relationship Id="rId4" Type="http://schemas.openxmlformats.org/officeDocument/2006/relationships/image" Target="../media/image459.wmf"/><Relationship Id="rId3" Type="http://schemas.openxmlformats.org/officeDocument/2006/relationships/oleObject" Target="../embeddings/oleObject443.bin"/><Relationship Id="rId2" Type="http://schemas.openxmlformats.org/officeDocument/2006/relationships/image" Target="../media/image458.emf"/><Relationship Id="rId1" Type="http://schemas.openxmlformats.org/officeDocument/2006/relationships/oleObject" Target="../embeddings/oleObject442.bin"/></Relationships>
</file>

<file path=ppt/slides/_rels/slide132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48.bin"/><Relationship Id="rId8" Type="http://schemas.openxmlformats.org/officeDocument/2006/relationships/image" Target="../media/image456.wmf"/><Relationship Id="rId7" Type="http://schemas.openxmlformats.org/officeDocument/2006/relationships/oleObject" Target="../embeddings/oleObject447.bin"/><Relationship Id="rId6" Type="http://schemas.openxmlformats.org/officeDocument/2006/relationships/image" Target="../media/image462.wmf"/><Relationship Id="rId5" Type="http://schemas.openxmlformats.org/officeDocument/2006/relationships/oleObject" Target="../embeddings/oleObject446.bin"/><Relationship Id="rId4" Type="http://schemas.openxmlformats.org/officeDocument/2006/relationships/image" Target="../media/image461.wmf"/><Relationship Id="rId3" Type="http://schemas.openxmlformats.org/officeDocument/2006/relationships/oleObject" Target="../embeddings/oleObject445.bin"/><Relationship Id="rId2" Type="http://schemas.openxmlformats.org/officeDocument/2006/relationships/image" Target="../media/image460.wmf"/><Relationship Id="rId14" Type="http://schemas.openxmlformats.org/officeDocument/2006/relationships/vmlDrawing" Target="../drawings/vmlDrawing119.vml"/><Relationship Id="rId13" Type="http://schemas.openxmlformats.org/officeDocument/2006/relationships/slideLayout" Target="../slideLayouts/slideLayout909.xml"/><Relationship Id="rId12" Type="http://schemas.openxmlformats.org/officeDocument/2006/relationships/image" Target="../media/image464.emf"/><Relationship Id="rId11" Type="http://schemas.openxmlformats.org/officeDocument/2006/relationships/oleObject" Target="../embeddings/oleObject449.bin"/><Relationship Id="rId10" Type="http://schemas.openxmlformats.org/officeDocument/2006/relationships/image" Target="../media/image463.emf"/><Relationship Id="rId1" Type="http://schemas.openxmlformats.org/officeDocument/2006/relationships/oleObject" Target="../embeddings/oleObject444.bin"/></Relationships>
</file>

<file path=ppt/slides/_rels/slide133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54.bin"/><Relationship Id="rId8" Type="http://schemas.openxmlformats.org/officeDocument/2006/relationships/image" Target="../media/image468.wmf"/><Relationship Id="rId7" Type="http://schemas.openxmlformats.org/officeDocument/2006/relationships/oleObject" Target="../embeddings/oleObject453.bin"/><Relationship Id="rId6" Type="http://schemas.openxmlformats.org/officeDocument/2006/relationships/image" Target="../media/image467.wmf"/><Relationship Id="rId5" Type="http://schemas.openxmlformats.org/officeDocument/2006/relationships/oleObject" Target="../embeddings/oleObject452.bin"/><Relationship Id="rId4" Type="http://schemas.openxmlformats.org/officeDocument/2006/relationships/image" Target="../media/image466.wmf"/><Relationship Id="rId3" Type="http://schemas.openxmlformats.org/officeDocument/2006/relationships/oleObject" Target="../embeddings/oleObject451.bin"/><Relationship Id="rId2" Type="http://schemas.openxmlformats.org/officeDocument/2006/relationships/image" Target="../media/image465.wmf"/><Relationship Id="rId14" Type="http://schemas.openxmlformats.org/officeDocument/2006/relationships/vmlDrawing" Target="../drawings/vmlDrawing120.vml"/><Relationship Id="rId13" Type="http://schemas.openxmlformats.org/officeDocument/2006/relationships/slideLayout" Target="../slideLayouts/slideLayout920.xml"/><Relationship Id="rId12" Type="http://schemas.openxmlformats.org/officeDocument/2006/relationships/image" Target="../media/image470.emf"/><Relationship Id="rId11" Type="http://schemas.openxmlformats.org/officeDocument/2006/relationships/oleObject" Target="../embeddings/oleObject455.bin"/><Relationship Id="rId10" Type="http://schemas.openxmlformats.org/officeDocument/2006/relationships/image" Target="../media/image469.wmf"/><Relationship Id="rId1" Type="http://schemas.openxmlformats.org/officeDocument/2006/relationships/oleObject" Target="../embeddings/oleObject450.bin"/></Relationships>
</file>

<file path=ppt/slides/_rels/slide134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60.bin"/><Relationship Id="rId8" Type="http://schemas.openxmlformats.org/officeDocument/2006/relationships/image" Target="../media/image456.wmf"/><Relationship Id="rId7" Type="http://schemas.openxmlformats.org/officeDocument/2006/relationships/oleObject" Target="../embeddings/oleObject459.bin"/><Relationship Id="rId6" Type="http://schemas.openxmlformats.org/officeDocument/2006/relationships/image" Target="../media/image473.wmf"/><Relationship Id="rId5" Type="http://schemas.openxmlformats.org/officeDocument/2006/relationships/oleObject" Target="../embeddings/oleObject458.bin"/><Relationship Id="rId4" Type="http://schemas.openxmlformats.org/officeDocument/2006/relationships/image" Target="../media/image472.wmf"/><Relationship Id="rId3" Type="http://schemas.openxmlformats.org/officeDocument/2006/relationships/oleObject" Target="../embeddings/oleObject457.bin"/><Relationship Id="rId2" Type="http://schemas.openxmlformats.org/officeDocument/2006/relationships/image" Target="../media/image471.emf"/><Relationship Id="rId12" Type="http://schemas.openxmlformats.org/officeDocument/2006/relationships/vmlDrawing" Target="../drawings/vmlDrawing121.vml"/><Relationship Id="rId11" Type="http://schemas.openxmlformats.org/officeDocument/2006/relationships/slideLayout" Target="../slideLayouts/slideLayout931.xml"/><Relationship Id="rId10" Type="http://schemas.openxmlformats.org/officeDocument/2006/relationships/image" Target="../media/image474.wmf"/><Relationship Id="rId1" Type="http://schemas.openxmlformats.org/officeDocument/2006/relationships/oleObject" Target="../embeddings/oleObject456.bin"/></Relationships>
</file>

<file path=ppt/slides/_rels/slide135.xml.rels><?xml version="1.0" encoding="UTF-8" standalone="yes"?>
<Relationships xmlns="http://schemas.openxmlformats.org/package/2006/relationships"><Relationship Id="rId9" Type="http://schemas.openxmlformats.org/officeDocument/2006/relationships/oleObject" Target="../embeddings/oleObject465.bin"/><Relationship Id="rId8" Type="http://schemas.openxmlformats.org/officeDocument/2006/relationships/image" Target="../media/image478.wmf"/><Relationship Id="rId7" Type="http://schemas.openxmlformats.org/officeDocument/2006/relationships/oleObject" Target="../embeddings/oleObject464.bin"/><Relationship Id="rId6" Type="http://schemas.openxmlformats.org/officeDocument/2006/relationships/image" Target="../media/image477.wmf"/><Relationship Id="rId5" Type="http://schemas.openxmlformats.org/officeDocument/2006/relationships/oleObject" Target="../embeddings/oleObject463.bin"/><Relationship Id="rId4" Type="http://schemas.openxmlformats.org/officeDocument/2006/relationships/image" Target="../media/image476.wmf"/><Relationship Id="rId3" Type="http://schemas.openxmlformats.org/officeDocument/2006/relationships/oleObject" Target="../embeddings/oleObject462.bin"/><Relationship Id="rId2" Type="http://schemas.openxmlformats.org/officeDocument/2006/relationships/image" Target="../media/image475.wmf"/><Relationship Id="rId16" Type="http://schemas.openxmlformats.org/officeDocument/2006/relationships/vmlDrawing" Target="../drawings/vmlDrawing122.vml"/><Relationship Id="rId15" Type="http://schemas.openxmlformats.org/officeDocument/2006/relationships/slideLayout" Target="../slideLayouts/slideLayout942.xml"/><Relationship Id="rId14" Type="http://schemas.openxmlformats.org/officeDocument/2006/relationships/image" Target="../media/image481.emf"/><Relationship Id="rId13" Type="http://schemas.openxmlformats.org/officeDocument/2006/relationships/oleObject" Target="../embeddings/oleObject467.bin"/><Relationship Id="rId12" Type="http://schemas.openxmlformats.org/officeDocument/2006/relationships/image" Target="../media/image480.wmf"/><Relationship Id="rId11" Type="http://schemas.openxmlformats.org/officeDocument/2006/relationships/oleObject" Target="../embeddings/oleObject466.bin"/><Relationship Id="rId10" Type="http://schemas.openxmlformats.org/officeDocument/2006/relationships/image" Target="../media/image479.wmf"/><Relationship Id="rId1" Type="http://schemas.openxmlformats.org/officeDocument/2006/relationships/oleObject" Target="../embeddings/oleObject461.bin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83.png"/><Relationship Id="rId1" Type="http://schemas.openxmlformats.org/officeDocument/2006/relationships/image" Target="../media/image482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85.png"/><Relationship Id="rId1" Type="http://schemas.openxmlformats.org/officeDocument/2006/relationships/image" Target="../media/image484.png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86.png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487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489.png"/><Relationship Id="rId1" Type="http://schemas.openxmlformats.org/officeDocument/2006/relationships/image" Target="../media/image488.png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zh-CN" altLang="en-US" dirty="0" smtClean="0"/>
              <a:t>复习答疑课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考试说明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67544" y="2017713"/>
            <a:ext cx="8568952" cy="4114800"/>
          </a:xfrm>
        </p:spPr>
        <p:txBody>
          <a:bodyPr/>
          <a:lstStyle/>
          <a:p>
            <a:r>
              <a:rPr lang="zh-CN" altLang="en-US" dirty="0" smtClean="0"/>
              <a:t>考试时间：</a:t>
            </a:r>
            <a:r>
              <a:rPr lang="en-US" altLang="zh-CN" dirty="0" smtClean="0"/>
              <a:t>2016</a:t>
            </a:r>
            <a:r>
              <a:rPr lang="zh-CN" altLang="en-US" dirty="0" smtClean="0"/>
              <a:t>年</a:t>
            </a:r>
            <a:r>
              <a:rPr lang="en-US" altLang="zh-CN" dirty="0" smtClean="0"/>
              <a:t>12</a:t>
            </a:r>
            <a:r>
              <a:rPr lang="zh-CN" altLang="en-US" dirty="0" smtClean="0"/>
              <a:t>月</a:t>
            </a:r>
            <a:r>
              <a:rPr lang="en-US" altLang="zh-CN" dirty="0" smtClean="0"/>
              <a:t>14</a:t>
            </a:r>
            <a:r>
              <a:rPr lang="zh-CN" altLang="en-US" dirty="0" smtClean="0"/>
              <a:t>日</a:t>
            </a:r>
            <a:endParaRPr lang="zh-CN" altLang="en-US" dirty="0" smtClean="0"/>
          </a:p>
          <a:p>
            <a:r>
              <a:rPr lang="zh-CN" altLang="en-US" dirty="0" smtClean="0"/>
              <a:t>考试地点：</a:t>
            </a:r>
            <a:endParaRPr lang="en-US" altLang="zh-CN" dirty="0" smtClean="0"/>
          </a:p>
          <a:p>
            <a:r>
              <a:rPr lang="zh-CN" altLang="en-US" dirty="0" smtClean="0"/>
              <a:t>考试内容：</a:t>
            </a:r>
            <a:r>
              <a:rPr lang="en-US" altLang="zh-CN" dirty="0" smtClean="0"/>
              <a:t>1-6</a:t>
            </a:r>
            <a:r>
              <a:rPr lang="zh-CN" altLang="en-US" dirty="0" smtClean="0"/>
              <a:t>章</a:t>
            </a:r>
            <a:endParaRPr lang="en-US" altLang="zh-CN" dirty="0" smtClean="0"/>
          </a:p>
          <a:p>
            <a:r>
              <a:rPr lang="zh-CN" altLang="en-US" dirty="0" smtClean="0"/>
              <a:t>考试题型：</a:t>
            </a:r>
            <a:endParaRPr lang="en-US" altLang="zh-CN" dirty="0" smtClean="0"/>
          </a:p>
          <a:p>
            <a:pPr lvl="1"/>
            <a:r>
              <a:rPr lang="zh-CN" altLang="en-US" dirty="0" smtClean="0">
                <a:solidFill>
                  <a:srgbClr val="FF0000"/>
                </a:solidFill>
              </a:rPr>
              <a:t>填空</a:t>
            </a:r>
            <a:r>
              <a:rPr lang="en-US" altLang="zh-CN" dirty="0" smtClean="0">
                <a:solidFill>
                  <a:srgbClr val="FF0000"/>
                </a:solidFill>
              </a:rPr>
              <a:t>(5)+</a:t>
            </a:r>
            <a:r>
              <a:rPr lang="zh-CN" altLang="en-US" dirty="0" smtClean="0">
                <a:solidFill>
                  <a:srgbClr val="FF0000"/>
                </a:solidFill>
              </a:rPr>
              <a:t>选择</a:t>
            </a:r>
            <a:r>
              <a:rPr lang="en-US" altLang="zh-CN" dirty="0" smtClean="0">
                <a:solidFill>
                  <a:srgbClr val="FF0000"/>
                </a:solidFill>
              </a:rPr>
              <a:t>(5)+</a:t>
            </a:r>
            <a:r>
              <a:rPr lang="zh-CN" altLang="en-US" dirty="0" smtClean="0">
                <a:solidFill>
                  <a:srgbClr val="FF0000"/>
                </a:solidFill>
              </a:rPr>
              <a:t>计算</a:t>
            </a:r>
            <a:r>
              <a:rPr lang="en-US" altLang="zh-CN" dirty="0" smtClean="0">
                <a:solidFill>
                  <a:srgbClr val="FF0000"/>
                </a:solidFill>
              </a:rPr>
              <a:t>(5)+</a:t>
            </a:r>
            <a:r>
              <a:rPr lang="zh-CN" altLang="en-US" dirty="0" smtClean="0">
                <a:solidFill>
                  <a:srgbClr val="FF0000"/>
                </a:solidFill>
              </a:rPr>
              <a:t>应用</a:t>
            </a:r>
            <a:r>
              <a:rPr lang="en-US" altLang="zh-CN" dirty="0" smtClean="0">
                <a:solidFill>
                  <a:srgbClr val="FF0000"/>
                </a:solidFill>
              </a:rPr>
              <a:t>(3)</a:t>
            </a:r>
            <a:endParaRPr lang="en-US" altLang="zh-CN" dirty="0" smtClean="0">
              <a:solidFill>
                <a:srgbClr val="FF0000"/>
              </a:solidFill>
            </a:endParaRPr>
          </a:p>
          <a:p>
            <a:r>
              <a:rPr lang="zh-CN" altLang="en-US" dirty="0" smtClean="0"/>
              <a:t>成绩计算：</a:t>
            </a:r>
            <a:endParaRPr lang="en-US" altLang="zh-CN" dirty="0" smtClean="0"/>
          </a:p>
          <a:p>
            <a:pPr lvl="1"/>
            <a:r>
              <a:rPr lang="zh-CN" altLang="en-US" dirty="0" smtClean="0"/>
              <a:t>平时成绩</a:t>
            </a:r>
            <a:r>
              <a:rPr lang="en-US" altLang="zh-CN" dirty="0" smtClean="0"/>
              <a:t>20% + </a:t>
            </a:r>
            <a:r>
              <a:rPr lang="zh-CN" altLang="en-US" dirty="0" smtClean="0"/>
              <a:t>期末考试</a:t>
            </a:r>
            <a:r>
              <a:rPr lang="en-US" altLang="zh-CN" dirty="0" smtClean="0"/>
              <a:t>80%</a:t>
            </a:r>
            <a:endParaRPr lang="en-US" altLang="zh-CN" dirty="0" smtClean="0"/>
          </a:p>
          <a:p>
            <a:r>
              <a:rPr lang="zh-CN" altLang="en-US" dirty="0"/>
              <a:t>可以带非记忆性计算器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第六章 参数估计和假设检验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点估计</a:t>
            </a:r>
            <a:endParaRPr lang="en-US" altLang="zh-CN" dirty="0" smtClean="0"/>
          </a:p>
          <a:p>
            <a:pPr lvl="1"/>
            <a:r>
              <a:rPr lang="zh-CN" altLang="en-US" dirty="0"/>
              <a:t>矩</a:t>
            </a:r>
            <a:r>
              <a:rPr lang="zh-CN" altLang="en-US" dirty="0" smtClean="0"/>
              <a:t>估计</a:t>
            </a:r>
            <a:endParaRPr lang="en-US" altLang="zh-CN" dirty="0" smtClean="0"/>
          </a:p>
          <a:p>
            <a:pPr lvl="1"/>
            <a:r>
              <a:rPr lang="zh-CN" altLang="en-US" dirty="0" smtClean="0"/>
              <a:t>极大似然估计</a:t>
            </a:r>
            <a:endParaRPr lang="en-US" altLang="zh-CN" dirty="0" smtClean="0"/>
          </a:p>
          <a:p>
            <a:pPr lvl="1"/>
            <a:r>
              <a:rPr lang="zh-CN" altLang="en-US" dirty="0" smtClean="0"/>
              <a:t>评价标准</a:t>
            </a:r>
            <a:endParaRPr lang="en-US" altLang="zh-CN" dirty="0" smtClean="0"/>
          </a:p>
          <a:p>
            <a:r>
              <a:rPr lang="zh-CN" altLang="en-US" dirty="0" smtClean="0"/>
              <a:t>区间估计</a:t>
            </a:r>
            <a:endParaRPr lang="en-US" altLang="zh-CN" dirty="0" smtClean="0"/>
          </a:p>
          <a:p>
            <a:pPr lvl="1"/>
            <a:r>
              <a:rPr lang="zh-CN" altLang="en-US" dirty="0" smtClean="0"/>
              <a:t>一个正态总体的区间估计</a:t>
            </a:r>
            <a:endParaRPr lang="en-US" altLang="zh-CN" dirty="0" smtClean="0"/>
          </a:p>
          <a:p>
            <a:r>
              <a:rPr lang="zh-CN" altLang="en-US" dirty="0" smtClean="0"/>
              <a:t>假设检验</a:t>
            </a:r>
            <a:endParaRPr lang="en-US" altLang="zh-CN" dirty="0" smtClean="0"/>
          </a:p>
          <a:p>
            <a:pPr lvl="1"/>
            <a:r>
              <a:rPr lang="zh-CN" altLang="en-US" dirty="0" smtClean="0"/>
              <a:t>一个正态总体的参数检验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 Box 2"/>
          <p:cNvSpPr txBox="1">
            <a:spLocks noChangeArrowheads="1"/>
          </p:cNvSpPr>
          <p:nvPr/>
        </p:nvSpPr>
        <p:spPr bwMode="auto">
          <a:xfrm>
            <a:off x="1258888" y="981075"/>
            <a:ext cx="2362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</a:rPr>
              <a:t>2.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</a:rPr>
              <a:t>矩估计法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1253" name="Rectangle 5"/>
          <p:cNvSpPr>
            <a:spLocks noChangeArrowheads="1"/>
          </p:cNvSpPr>
          <p:nvPr/>
        </p:nvSpPr>
        <p:spPr bwMode="auto">
          <a:xfrm>
            <a:off x="1403648" y="1919640"/>
            <a:ext cx="5540299" cy="62671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用相应的样本矩去估计总体矩</a:t>
            </a:r>
            <a:endParaRPr kumimoji="1" lang="en-US" altLang="zh-CN" sz="3200" b="1" dirty="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6" name="Group 3"/>
          <p:cNvGrpSpPr/>
          <p:nvPr/>
        </p:nvGrpSpPr>
        <p:grpSpPr bwMode="auto">
          <a:xfrm>
            <a:off x="395536" y="2546350"/>
            <a:ext cx="8281987" cy="2179638"/>
            <a:chOff x="146" y="775"/>
            <a:chExt cx="5217" cy="1399"/>
          </a:xfrm>
        </p:grpSpPr>
        <p:graphicFrame>
          <p:nvGraphicFramePr>
            <p:cNvPr id="7" name="Object 4"/>
            <p:cNvGraphicFramePr>
              <a:graphicFrameLocks noChangeAspect="1"/>
            </p:cNvGraphicFramePr>
            <p:nvPr/>
          </p:nvGraphicFramePr>
          <p:xfrm>
            <a:off x="237" y="775"/>
            <a:ext cx="2994" cy="6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83" name="Equation" r:id="rId1" imgW="3073400" imgH="711200" progId="Equation.DSMT4">
                    <p:embed/>
                  </p:oleObj>
                </mc:Choice>
                <mc:Fallback>
                  <p:oleObj name="Equation" r:id="rId1" imgW="3073400" imgH="711200" progId="Equation.DSMT4">
                    <p:embed/>
                    <p:pic>
                      <p:nvPicPr>
                        <p:cNvPr id="0" name="图片 10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37" y="775"/>
                          <a:ext cx="2994" cy="69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" name="Object 5"/>
            <p:cNvGraphicFramePr>
              <a:graphicFrameLocks noChangeAspect="1"/>
            </p:cNvGraphicFramePr>
            <p:nvPr/>
          </p:nvGraphicFramePr>
          <p:xfrm>
            <a:off x="207" y="1468"/>
            <a:ext cx="5156" cy="70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84" name="Equation" r:id="rId3" imgW="5219700" imgH="711200" progId="Equation.DSMT4">
                    <p:embed/>
                  </p:oleObj>
                </mc:Choice>
                <mc:Fallback>
                  <p:oleObj name="Equation" r:id="rId3" imgW="5219700" imgH="711200" progId="Equation.DSMT4">
                    <p:embed/>
                    <p:pic>
                      <p:nvPicPr>
                        <p:cNvPr id="0" name="图片 10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7" y="1468"/>
                          <a:ext cx="5156" cy="70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" name="AutoShape 6"/>
            <p:cNvSpPr/>
            <p:nvPr/>
          </p:nvSpPr>
          <p:spPr bwMode="auto">
            <a:xfrm>
              <a:off x="146" y="992"/>
              <a:ext cx="144" cy="1056"/>
            </a:xfrm>
            <a:prstGeom prst="leftBrace">
              <a:avLst>
                <a:gd name="adj1" fmla="val 61111"/>
                <a:gd name="adj2" fmla="val 5000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2555875" y="5702696"/>
          <a:ext cx="3673475" cy="1182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85" name="Equation" r:id="rId5" imgW="2590800" imgH="685800" progId="Equation.3">
                  <p:embed/>
                </p:oleObj>
              </mc:Choice>
              <mc:Fallback>
                <p:oleObj name="Equation" r:id="rId5" imgW="2590800" imgH="6858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875" y="5702696"/>
                        <a:ext cx="3673475" cy="1182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" name="对象 2"/>
          <p:cNvGraphicFramePr>
            <a:graphicFrameLocks noChangeAspect="1"/>
          </p:cNvGraphicFramePr>
          <p:nvPr/>
        </p:nvGraphicFramePr>
        <p:xfrm>
          <a:off x="2555776" y="4653136"/>
          <a:ext cx="2305050" cy="11826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86" name="Equation" r:id="rId7" imgW="1714500" imgH="685800" progId="Equation.DSMT4">
                  <p:embed/>
                </p:oleObj>
              </mc:Choice>
              <mc:Fallback>
                <p:oleObj name="Equation" r:id="rId7" imgW="1714500" imgH="68580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776" y="4653136"/>
                        <a:ext cx="2305050" cy="11826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" name="对象 3"/>
          <p:cNvGraphicFramePr>
            <a:graphicFrameLocks noChangeAspect="1"/>
          </p:cNvGraphicFramePr>
          <p:nvPr/>
        </p:nvGraphicFramePr>
        <p:xfrm>
          <a:off x="2267744" y="4869160"/>
          <a:ext cx="576064" cy="179327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87" name="Equation" r:id="rId9" imgW="4267200" imgH="6096000" progId="Equation.DSMT4">
                  <p:embed/>
                </p:oleObj>
              </mc:Choice>
              <mc:Fallback>
                <p:oleObj name="Equation" r:id="rId9" imgW="4267200" imgH="6096000" progId="Equation.DSMT4">
                  <p:embed/>
                  <p:pic>
                    <p:nvPicPr>
                      <p:cNvPr id="0" name="图片 1086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2267744" y="4869160"/>
                        <a:ext cx="576064" cy="179327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/>
          <p:cNvSpPr>
            <a:spLocks noChangeArrowheads="1"/>
          </p:cNvSpPr>
          <p:nvPr/>
        </p:nvSpPr>
        <p:spPr bwMode="auto">
          <a:xfrm>
            <a:off x="2051050" y="908050"/>
            <a:ext cx="5060950" cy="57943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/>
            <a:r>
              <a:rPr kumimoji="1" lang="zh-CN" altLang="en-US" sz="3200" b="1">
                <a:latin typeface="Times New Roman" panose="02020603050405020304" pitchFamily="18" charset="0"/>
              </a:rPr>
              <a:t>求极大似然估计的一般步骤</a:t>
            </a:r>
            <a:endParaRPr kumimoji="1" lang="zh-CN" altLang="en-US" sz="3200" b="1">
              <a:latin typeface="Times New Roman" panose="02020603050405020304" pitchFamily="18" charset="0"/>
            </a:endParaRPr>
          </a:p>
        </p:txBody>
      </p:sp>
      <p:grpSp>
        <p:nvGrpSpPr>
          <p:cNvPr id="189443" name="Group 3"/>
          <p:cNvGrpSpPr/>
          <p:nvPr/>
        </p:nvGrpSpPr>
        <p:grpSpPr bwMode="auto">
          <a:xfrm>
            <a:off x="1042988" y="1844675"/>
            <a:ext cx="4032250" cy="655638"/>
            <a:chOff x="340" y="1606"/>
            <a:chExt cx="2540" cy="413"/>
          </a:xfrm>
        </p:grpSpPr>
        <p:sp>
          <p:nvSpPr>
            <p:cNvPr id="18441" name="Rectangle 4"/>
            <p:cNvSpPr>
              <a:spLocks noChangeArrowheads="1"/>
            </p:cNvSpPr>
            <p:nvPr/>
          </p:nvSpPr>
          <p:spPr bwMode="auto">
            <a:xfrm>
              <a:off x="340" y="1606"/>
              <a:ext cx="2041" cy="4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hangingPunct="0">
                <a:lnSpc>
                  <a:spcPct val="115000"/>
                </a:lnSpc>
              </a:pPr>
              <a:r>
                <a:rPr kumimoji="1" lang="en-US" altLang="zh-CN" sz="3200" b="1">
                  <a:latin typeface="Times New Roman" panose="02020603050405020304" pitchFamily="18" charset="0"/>
                </a:rPr>
                <a:t>(1)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构造似然函数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8442" name="Object 5"/>
            <p:cNvGraphicFramePr>
              <a:graphicFrameLocks noChangeAspect="1"/>
            </p:cNvGraphicFramePr>
            <p:nvPr/>
          </p:nvGraphicFramePr>
          <p:xfrm>
            <a:off x="2290" y="1661"/>
            <a:ext cx="590" cy="35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100" name="公式" r:id="rId1" imgW="520700" imgH="317500" progId="Equation.3">
                    <p:embed/>
                  </p:oleObj>
                </mc:Choice>
                <mc:Fallback>
                  <p:oleObj name="公式" r:id="rId1" imgW="520700" imgH="317500" progId="Equation.3">
                    <p:embed/>
                    <p:pic>
                      <p:nvPicPr>
                        <p:cNvPr id="0" name="图片 209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90" y="1661"/>
                          <a:ext cx="590" cy="35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89449" name="Object 9"/>
          <p:cNvGraphicFramePr>
            <a:graphicFrameLocks noChangeAspect="1"/>
          </p:cNvGraphicFramePr>
          <p:nvPr/>
        </p:nvGraphicFramePr>
        <p:xfrm>
          <a:off x="1475656" y="2564904"/>
          <a:ext cx="5791200" cy="1154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1" name="公式" r:id="rId3" imgW="2159000" imgH="431800" progId="Equation.3">
                  <p:embed/>
                </p:oleObj>
              </mc:Choice>
              <mc:Fallback>
                <p:oleObj name="公式" r:id="rId3" imgW="2159000" imgH="431800" progId="Equation.3">
                  <p:embed/>
                  <p:pic>
                    <p:nvPicPr>
                      <p:cNvPr id="0" name="图片 21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5656" y="2564904"/>
                        <a:ext cx="5791200" cy="115411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1475656" y="3789040"/>
          <a:ext cx="5826125" cy="1155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2" name="公式" r:id="rId5" imgW="2171700" imgH="431800" progId="Equation.3">
                  <p:embed/>
                </p:oleObj>
              </mc:Choice>
              <mc:Fallback>
                <p:oleObj name="公式" r:id="rId5" imgW="2171700" imgH="43180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5656" y="3789040"/>
                        <a:ext cx="5826125" cy="115570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" name="Group 2"/>
          <p:cNvGrpSpPr/>
          <p:nvPr/>
        </p:nvGrpSpPr>
        <p:grpSpPr bwMode="auto">
          <a:xfrm>
            <a:off x="1043608" y="4936778"/>
            <a:ext cx="6589713" cy="652462"/>
            <a:chOff x="725" y="799"/>
            <a:chExt cx="4151" cy="411"/>
          </a:xfrm>
        </p:grpSpPr>
        <p:sp>
          <p:nvSpPr>
            <p:cNvPr id="15" name="Rectangle 3"/>
            <p:cNvSpPr>
              <a:spLocks noChangeArrowheads="1"/>
            </p:cNvSpPr>
            <p:nvPr/>
          </p:nvSpPr>
          <p:spPr bwMode="auto">
            <a:xfrm>
              <a:off x="725" y="799"/>
              <a:ext cx="4151" cy="4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hangingPunct="0">
                <a:lnSpc>
                  <a:spcPct val="115000"/>
                </a:lnSpc>
              </a:pPr>
              <a:r>
                <a:rPr kumimoji="1" lang="zh-CN" altLang="zh-CN" sz="3200" b="1" dirty="0">
                  <a:latin typeface="Times New Roman" panose="02020603050405020304" pitchFamily="18" charset="0"/>
                </a:rPr>
                <a:t>(2) </a:t>
              </a:r>
              <a:r>
                <a:rPr kumimoji="1" lang="zh-CN" altLang="en-US" sz="3200" b="1" dirty="0">
                  <a:latin typeface="Times New Roman" panose="02020603050405020304" pitchFamily="18" charset="0"/>
                </a:rPr>
                <a:t>求似然函数         的最大值点</a:t>
              </a:r>
              <a:endParaRPr kumimoji="1" lang="zh-CN" altLang="en-US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6" name="Object 4"/>
            <p:cNvGraphicFramePr>
              <a:graphicFrameLocks noChangeAspect="1"/>
            </p:cNvGraphicFramePr>
            <p:nvPr/>
          </p:nvGraphicFramePr>
          <p:xfrm>
            <a:off x="2426" y="845"/>
            <a:ext cx="590" cy="35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103" name="公式" r:id="rId7" imgW="520700" imgH="317500" progId="Equation.3">
                    <p:embed/>
                  </p:oleObj>
                </mc:Choice>
                <mc:Fallback>
                  <p:oleObj name="公式" r:id="rId7" imgW="520700" imgH="317500" progId="Equation.3">
                    <p:embed/>
                    <p:pic>
                      <p:nvPicPr>
                        <p:cNvPr id="0" name="图片 210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26" y="845"/>
                          <a:ext cx="590" cy="35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pic>
        <p:nvPicPr>
          <p:cNvPr id="2055" name="Picture 7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43808" y="5589240"/>
            <a:ext cx="2343150" cy="981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ext Box 2"/>
          <p:cNvSpPr txBox="1">
            <a:spLocks noChangeArrowheads="1"/>
          </p:cNvSpPr>
          <p:nvPr/>
        </p:nvSpPr>
        <p:spPr bwMode="auto">
          <a:xfrm>
            <a:off x="1116013" y="981075"/>
            <a:ext cx="6604000" cy="1190625"/>
          </a:xfrm>
          <a:prstGeom prst="rect">
            <a:avLst/>
          </a:prstGeom>
          <a:solidFill>
            <a:srgbClr val="FF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 b="1">
                <a:latin typeface="黑体" panose="02010609060101010101" pitchFamily="2" charset="-122"/>
                <a:ea typeface="黑体" panose="02010609060101010101" pitchFamily="2" charset="-122"/>
              </a:rPr>
              <a:t>2.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设总体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 ~ U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a, b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), 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a, b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未知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endParaRPr kumimoji="1" lang="en-US" altLang="zh-CN" sz="3600"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hangingPunct="1"/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  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求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(1)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参数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a, b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的矩估计量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74083" name="Text Box 3"/>
          <p:cNvSpPr txBox="1">
            <a:spLocks noChangeArrowheads="1"/>
          </p:cNvSpPr>
          <p:nvPr/>
        </p:nvSpPr>
        <p:spPr bwMode="auto">
          <a:xfrm>
            <a:off x="969963" y="2203450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 b="1">
                <a:latin typeface="Times New Roman" panose="02020603050405020304" pitchFamily="18" charset="0"/>
                <a:ea typeface="黑体" panose="02010609060101010101" pitchFamily="2" charset="-122"/>
              </a:rPr>
              <a:t>解</a:t>
            </a:r>
            <a:endParaRPr kumimoji="1" lang="zh-CN" altLang="en-US" sz="3600" b="1"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74084" name="Text Box 4"/>
          <p:cNvSpPr txBox="1">
            <a:spLocks noChangeArrowheads="1"/>
          </p:cNvSpPr>
          <p:nvPr/>
        </p:nvSpPr>
        <p:spPr bwMode="auto">
          <a:xfrm>
            <a:off x="1617663" y="2203450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由于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4085" name="Object 5"/>
          <p:cNvGraphicFramePr>
            <a:graphicFrameLocks noChangeAspect="1"/>
          </p:cNvGraphicFramePr>
          <p:nvPr/>
        </p:nvGraphicFramePr>
        <p:xfrm>
          <a:off x="2625725" y="2060575"/>
          <a:ext cx="4897438" cy="1023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4" name="Equation" r:id="rId1" imgW="8521700" imgH="1600200" progId="Equation.3">
                  <p:embed/>
                </p:oleObj>
              </mc:Choice>
              <mc:Fallback>
                <p:oleObj name="Equation" r:id="rId1" imgW="8521700" imgH="1600200" progId="Equation.3">
                  <p:embed/>
                  <p:pic>
                    <p:nvPicPr>
                      <p:cNvPr id="0" name="图片 31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25725" y="2060575"/>
                        <a:ext cx="4897438" cy="1023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086" name="Object 6"/>
          <p:cNvGraphicFramePr>
            <a:graphicFrameLocks noChangeAspect="1"/>
          </p:cNvGraphicFramePr>
          <p:nvPr/>
        </p:nvGraphicFramePr>
        <p:xfrm>
          <a:off x="898525" y="3355975"/>
          <a:ext cx="3960813" cy="550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5" name="Equation" r:id="rId3" imgW="6959600" imgH="838200" progId="Equation.3">
                  <p:embed/>
                </p:oleObj>
              </mc:Choice>
              <mc:Fallback>
                <p:oleObj name="Equation" r:id="rId3" imgW="6959600" imgH="838200" progId="Equation.3">
                  <p:embed/>
                  <p:pic>
                    <p:nvPicPr>
                      <p:cNvPr id="0" name="图片 31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8525" y="3355975"/>
                        <a:ext cx="3960813" cy="5508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087" name="Text Box 7"/>
          <p:cNvSpPr txBox="1">
            <a:spLocks noChangeArrowheads="1"/>
          </p:cNvSpPr>
          <p:nvPr/>
        </p:nvSpPr>
        <p:spPr bwMode="auto">
          <a:xfrm>
            <a:off x="1041400" y="4868863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令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4088" name="Object 8"/>
          <p:cNvGraphicFramePr>
            <a:graphicFrameLocks noChangeAspect="1"/>
          </p:cNvGraphicFramePr>
          <p:nvPr/>
        </p:nvGraphicFramePr>
        <p:xfrm>
          <a:off x="4859338" y="3068638"/>
          <a:ext cx="3097212" cy="1120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6" name="Equation" r:id="rId5" imgW="5499100" imgH="1790700" progId="Equation.3">
                  <p:embed/>
                </p:oleObj>
              </mc:Choice>
              <mc:Fallback>
                <p:oleObj name="Equation" r:id="rId5" imgW="5499100" imgH="1790700" progId="Equation.3">
                  <p:embed/>
                  <p:pic>
                    <p:nvPicPr>
                      <p:cNvPr id="0" name="图片 31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59338" y="3068638"/>
                        <a:ext cx="3097212" cy="1120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089" name="Object 9"/>
          <p:cNvGraphicFramePr>
            <a:graphicFrameLocks noChangeAspect="1"/>
          </p:cNvGraphicFramePr>
          <p:nvPr/>
        </p:nvGraphicFramePr>
        <p:xfrm>
          <a:off x="1978025" y="4076700"/>
          <a:ext cx="1828800" cy="1123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7" name="Equation" r:id="rId7" imgW="1054100" imgH="635000" progId="Equation.DSMT4">
                  <p:embed/>
                </p:oleObj>
              </mc:Choice>
              <mc:Fallback>
                <p:oleObj name="Equation" r:id="rId7" imgW="1054100" imgH="635000" progId="Equation.DSMT4">
                  <p:embed/>
                  <p:pic>
                    <p:nvPicPr>
                      <p:cNvPr id="0" name="图片 31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78025" y="4076700"/>
                        <a:ext cx="1828800" cy="1123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090" name="Object 10"/>
          <p:cNvGraphicFramePr>
            <a:graphicFrameLocks noChangeAspect="1"/>
          </p:cNvGraphicFramePr>
          <p:nvPr/>
        </p:nvGraphicFramePr>
        <p:xfrm>
          <a:off x="2051050" y="5229225"/>
          <a:ext cx="5227638" cy="1343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38" name="Equation" r:id="rId9" imgW="3556000" imgH="762000" progId="Equation.DSMT4">
                  <p:embed/>
                </p:oleObj>
              </mc:Choice>
              <mc:Fallback>
                <p:oleObj name="Equation" r:id="rId9" imgW="3556000" imgH="762000" progId="Equation.DSMT4">
                  <p:embed/>
                  <p:pic>
                    <p:nvPicPr>
                      <p:cNvPr id="0" name="图片 31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229225"/>
                        <a:ext cx="5227638" cy="1343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091" name="AutoShape 11"/>
          <p:cNvSpPr/>
          <p:nvPr/>
        </p:nvSpPr>
        <p:spPr bwMode="auto">
          <a:xfrm>
            <a:off x="1690688" y="4508500"/>
            <a:ext cx="287337" cy="1485900"/>
          </a:xfrm>
          <a:prstGeom prst="leftBrace">
            <a:avLst>
              <a:gd name="adj1" fmla="val 43094"/>
              <a:gd name="adj2" fmla="val 50000"/>
            </a:avLst>
          </a:prstGeom>
          <a:noFill/>
          <a:ln w="1905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108" name="Rectangle 12"/>
          <p:cNvSpPr>
            <a:spLocks noChangeArrowheads="1"/>
          </p:cNvSpPr>
          <p:nvPr/>
        </p:nvSpPr>
        <p:spPr bwMode="auto">
          <a:xfrm>
            <a:off x="3348038" y="188913"/>
            <a:ext cx="1655762" cy="641350"/>
          </a:xfrm>
          <a:prstGeom prst="rect">
            <a:avLst/>
          </a:prstGeom>
          <a:solidFill>
            <a:srgbClr val="FF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3600" b="1">
                <a:latin typeface="Times New Roman" panose="02020603050405020304" pitchFamily="18" charset="0"/>
              </a:rPr>
              <a:t>习题六</a:t>
            </a:r>
            <a:endParaRPr kumimoji="1" lang="zh-CN" altLang="en-US" sz="3600" b="1">
              <a:latin typeface="Times New Roman" panose="02020603050405020304" pitchFamily="18" charset="0"/>
            </a:endParaRPr>
          </a:p>
        </p:txBody>
      </p:sp>
      <p:pic>
        <p:nvPicPr>
          <p:cNvPr id="4109" name="Picture 13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" y="4127500"/>
            <a:ext cx="8953500" cy="2181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174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74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74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74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4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74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7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74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174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4" grpId="0" autoUpdateAnimBg="0"/>
      <p:bldP spid="174087" grpId="0" autoUpdateAnimBg="0"/>
      <p:bldP spid="17409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 Box 2"/>
          <p:cNvSpPr txBox="1">
            <a:spLocks noChangeArrowheads="1"/>
          </p:cNvSpPr>
          <p:nvPr/>
        </p:nvSpPr>
        <p:spPr bwMode="auto">
          <a:xfrm>
            <a:off x="1042988" y="1052513"/>
            <a:ext cx="1200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4000">
                <a:latin typeface="Times New Roman" panose="02020603050405020304" pitchFamily="18" charset="0"/>
                <a:ea typeface="楷体_GB2312" pitchFamily="49" charset="-122"/>
              </a:rPr>
              <a:t>解得</a:t>
            </a:r>
            <a:endParaRPr kumimoji="1" lang="zh-CN" altLang="en-US" sz="40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5123" name="Object 3"/>
          <p:cNvGraphicFramePr>
            <a:graphicFrameLocks noChangeAspect="1"/>
          </p:cNvGraphicFramePr>
          <p:nvPr/>
        </p:nvGraphicFramePr>
        <p:xfrm>
          <a:off x="2339975" y="981075"/>
          <a:ext cx="3455988" cy="769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42" name="Equation" r:id="rId1" imgW="2349500" imgH="444500" progId="Equation.3">
                  <p:embed/>
                </p:oleObj>
              </mc:Choice>
              <mc:Fallback>
                <p:oleObj name="Equation" r:id="rId1" imgW="2349500" imgH="444500" progId="Equation.3">
                  <p:embed/>
                  <p:pic>
                    <p:nvPicPr>
                      <p:cNvPr id="0" name="图片 41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981075"/>
                        <a:ext cx="3455988" cy="769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4" name="Object 4"/>
          <p:cNvGraphicFramePr>
            <a:graphicFrameLocks noChangeAspect="1"/>
          </p:cNvGraphicFramePr>
          <p:nvPr/>
        </p:nvGraphicFramePr>
        <p:xfrm>
          <a:off x="2843213" y="1844675"/>
          <a:ext cx="4248150" cy="1389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43" name="Equation" r:id="rId3" imgW="2476500" imgH="774700" progId="Equation.DSMT4">
                  <p:embed/>
                </p:oleObj>
              </mc:Choice>
              <mc:Fallback>
                <p:oleObj name="Equation" r:id="rId3" imgW="2476500" imgH="774700" progId="Equation.DSMT4">
                  <p:embed/>
                  <p:pic>
                    <p:nvPicPr>
                      <p:cNvPr id="0" name="图片 41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1844675"/>
                        <a:ext cx="4248150" cy="1389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5" name="Object 5"/>
          <p:cNvGraphicFramePr>
            <a:graphicFrameLocks noChangeAspect="1"/>
          </p:cNvGraphicFramePr>
          <p:nvPr/>
        </p:nvGraphicFramePr>
        <p:xfrm>
          <a:off x="2268538" y="3284538"/>
          <a:ext cx="4319587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44" name="Equation" r:id="rId5" imgW="2324100" imgH="444500" progId="Equation.3">
                  <p:embed/>
                </p:oleObj>
              </mc:Choice>
              <mc:Fallback>
                <p:oleObj name="Equation" r:id="rId5" imgW="2324100" imgH="444500" progId="Equation.3">
                  <p:embed/>
                  <p:pic>
                    <p:nvPicPr>
                      <p:cNvPr id="0" name="图片 41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68538" y="3284538"/>
                        <a:ext cx="4319587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6" name="Object 6"/>
          <p:cNvGraphicFramePr>
            <a:graphicFrameLocks noChangeAspect="1"/>
          </p:cNvGraphicFramePr>
          <p:nvPr/>
        </p:nvGraphicFramePr>
        <p:xfrm>
          <a:off x="2987675" y="4221163"/>
          <a:ext cx="3527425" cy="1422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45" name="Equation" r:id="rId7" imgW="2451100" imgH="774700" progId="Equation.DSMT4">
                  <p:embed/>
                </p:oleObj>
              </mc:Choice>
              <mc:Fallback>
                <p:oleObj name="Equation" r:id="rId7" imgW="2451100" imgH="774700" progId="Equation.DSMT4">
                  <p:embed/>
                  <p:pic>
                    <p:nvPicPr>
                      <p:cNvPr id="0" name="图片 41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87675" y="4221163"/>
                        <a:ext cx="3527425" cy="1422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2034" name="Object 2"/>
          <p:cNvGraphicFramePr>
            <a:graphicFrameLocks noChangeAspect="1"/>
          </p:cNvGraphicFramePr>
          <p:nvPr/>
        </p:nvGraphicFramePr>
        <p:xfrm>
          <a:off x="3059113" y="620713"/>
          <a:ext cx="2592387" cy="1182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77" name="Equation" r:id="rId1" imgW="1727200" imgH="698500" progId="Equation.DSMT4">
                  <p:embed/>
                </p:oleObj>
              </mc:Choice>
              <mc:Fallback>
                <p:oleObj name="Equation" r:id="rId1" imgW="1727200" imgH="698500" progId="Equation.DSMT4">
                  <p:embed/>
                  <p:pic>
                    <p:nvPicPr>
                      <p:cNvPr id="0" name="图片 517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59113" y="620713"/>
                        <a:ext cx="2592387" cy="1182687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2035" name="Object 3"/>
          <p:cNvGraphicFramePr>
            <a:graphicFrameLocks noChangeAspect="1"/>
          </p:cNvGraphicFramePr>
          <p:nvPr/>
        </p:nvGraphicFramePr>
        <p:xfrm>
          <a:off x="2411413" y="1989138"/>
          <a:ext cx="3673475" cy="1182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78" name="Equation" r:id="rId3" imgW="2603500" imgH="698500" progId="Equation.3">
                  <p:embed/>
                </p:oleObj>
              </mc:Choice>
              <mc:Fallback>
                <p:oleObj name="Equation" r:id="rId3" imgW="2603500" imgH="698500" progId="Equation.3">
                  <p:embed/>
                  <p:pic>
                    <p:nvPicPr>
                      <p:cNvPr id="0" name="图片 51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1413" y="1989138"/>
                        <a:ext cx="3673475" cy="1182687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48" name="Text Box 4"/>
          <p:cNvSpPr txBox="1">
            <a:spLocks noChangeArrowheads="1"/>
          </p:cNvSpPr>
          <p:nvPr/>
        </p:nvSpPr>
        <p:spPr bwMode="auto">
          <a:xfrm>
            <a:off x="1187450" y="1052513"/>
            <a:ext cx="9969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/>
              <a:t>或者</a:t>
            </a:r>
            <a:endParaRPr lang="zh-CN" altLang="en-US" sz="3200"/>
          </a:p>
        </p:txBody>
      </p:sp>
      <p:graphicFrame>
        <p:nvGraphicFramePr>
          <p:cNvPr id="172037" name="Object 5"/>
          <p:cNvGraphicFramePr>
            <a:graphicFrameLocks noChangeAspect="1"/>
          </p:cNvGraphicFramePr>
          <p:nvPr/>
        </p:nvGraphicFramePr>
        <p:xfrm>
          <a:off x="2339975" y="3429000"/>
          <a:ext cx="4064000" cy="1184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79" name="公式" r:id="rId5" imgW="2603500" imgH="673100" progId="Equation.3">
                  <p:embed/>
                </p:oleObj>
              </mc:Choice>
              <mc:Fallback>
                <p:oleObj name="公式" r:id="rId5" imgW="2603500" imgH="673100" progId="Equation.3">
                  <p:embed/>
                  <p:pic>
                    <p:nvPicPr>
                      <p:cNvPr id="0" name="图片 517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3429000"/>
                        <a:ext cx="4064000" cy="1184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2038" name="Object 6"/>
          <p:cNvGraphicFramePr>
            <a:graphicFrameLocks noChangeAspect="1"/>
          </p:cNvGraphicFramePr>
          <p:nvPr/>
        </p:nvGraphicFramePr>
        <p:xfrm>
          <a:off x="2051050" y="5157788"/>
          <a:ext cx="2314575" cy="700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80" name="公式" r:id="rId7" imgW="1562100" imgH="393700" progId="Equation.3">
                  <p:embed/>
                </p:oleObj>
              </mc:Choice>
              <mc:Fallback>
                <p:oleObj name="公式" r:id="rId7" imgW="1562100" imgH="393700" progId="Equation.3">
                  <p:embed/>
                  <p:pic>
                    <p:nvPicPr>
                      <p:cNvPr id="0" name="图片 51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157788"/>
                        <a:ext cx="2314575" cy="700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2040" name="Object 8"/>
          <p:cNvGraphicFramePr>
            <a:graphicFrameLocks noChangeAspect="1"/>
          </p:cNvGraphicFramePr>
          <p:nvPr/>
        </p:nvGraphicFramePr>
        <p:xfrm>
          <a:off x="4859338" y="5157788"/>
          <a:ext cx="2736850" cy="723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81" name="公式" r:id="rId9" imgW="1536700" imgH="393700" progId="Equation.3">
                  <p:embed/>
                </p:oleObj>
              </mc:Choice>
              <mc:Fallback>
                <p:oleObj name="公式" r:id="rId9" imgW="1536700" imgH="393700" progId="Equation.3">
                  <p:embed/>
                  <p:pic>
                    <p:nvPicPr>
                      <p:cNvPr id="0" name="图片 51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59338" y="5157788"/>
                        <a:ext cx="2736850" cy="723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72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72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7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72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170" name="Object 3"/>
          <p:cNvGraphicFramePr>
            <a:graphicFrameLocks noChangeAspect="1"/>
          </p:cNvGraphicFramePr>
          <p:nvPr/>
        </p:nvGraphicFramePr>
        <p:xfrm>
          <a:off x="971550" y="620713"/>
          <a:ext cx="7777163" cy="5699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06" name="公式" r:id="rId1" imgW="3416300" imgH="228600" progId="Equation.3">
                  <p:embed/>
                </p:oleObj>
              </mc:Choice>
              <mc:Fallback>
                <p:oleObj name="公式" r:id="rId1" imgW="3416300" imgH="228600" progId="Equation.3">
                  <p:embed/>
                  <p:pic>
                    <p:nvPicPr>
                      <p:cNvPr id="0" name="图片 62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620713"/>
                        <a:ext cx="7777163" cy="5699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71" name="Object 4"/>
          <p:cNvGraphicFramePr>
            <a:graphicFrameLocks noChangeAspect="1"/>
          </p:cNvGraphicFramePr>
          <p:nvPr/>
        </p:nvGraphicFramePr>
        <p:xfrm>
          <a:off x="1763713" y="1268413"/>
          <a:ext cx="4608512" cy="573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07" name="公式" r:id="rId3" imgW="1536700" imgH="190500" progId="Equation.3">
                  <p:embed/>
                </p:oleObj>
              </mc:Choice>
              <mc:Fallback>
                <p:oleObj name="公式" r:id="rId3" imgW="1536700" imgH="190500" progId="Equation.3">
                  <p:embed/>
                  <p:pic>
                    <p:nvPicPr>
                      <p:cNvPr id="0" name="图片 620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1268413"/>
                        <a:ext cx="4608512" cy="573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05" name="Object 5"/>
          <p:cNvGraphicFramePr>
            <a:graphicFrameLocks noChangeAspect="1"/>
          </p:cNvGraphicFramePr>
          <p:nvPr/>
        </p:nvGraphicFramePr>
        <p:xfrm>
          <a:off x="1114425" y="2133600"/>
          <a:ext cx="1000125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08" name="公式" r:id="rId5" imgW="405765" imgH="215900" progId="Equation.3">
                  <p:embed/>
                </p:oleObj>
              </mc:Choice>
              <mc:Fallback>
                <p:oleObj name="公式" r:id="rId5" imgW="405765" imgH="215900" progId="Equation.3">
                  <p:embed/>
                  <p:pic>
                    <p:nvPicPr>
                      <p:cNvPr id="0" name="图片 620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4425" y="2133600"/>
                        <a:ext cx="1000125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806" name="Text Box 6"/>
          <p:cNvSpPr txBox="1">
            <a:spLocks noChangeArrowheads="1"/>
          </p:cNvSpPr>
          <p:nvPr/>
        </p:nvSpPr>
        <p:spPr bwMode="auto">
          <a:xfrm>
            <a:off x="1835150" y="2133600"/>
            <a:ext cx="33178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i="1">
                <a:latin typeface="Times New Roman" panose="02020603050405020304" pitchFamily="18" charset="0"/>
              </a:rPr>
              <a:t>X</a:t>
            </a:r>
            <a:r>
              <a:rPr kumimoji="1" lang="zh-CN" altLang="en-US" sz="2800">
                <a:latin typeface="Times New Roman" panose="02020603050405020304" pitchFamily="18" charset="0"/>
              </a:rPr>
              <a:t>的概率密度为：</a:t>
            </a:r>
            <a:endParaRPr kumimoji="1" lang="zh-CN" altLang="en-US" sz="2800">
              <a:latin typeface="Times New Roman" panose="02020603050405020304" pitchFamily="18" charset="0"/>
            </a:endParaRPr>
          </a:p>
        </p:txBody>
      </p:sp>
      <p:graphicFrame>
        <p:nvGraphicFramePr>
          <p:cNvPr id="204807" name="Object 7"/>
          <p:cNvGraphicFramePr>
            <a:graphicFrameLocks noChangeAspect="1"/>
          </p:cNvGraphicFramePr>
          <p:nvPr/>
        </p:nvGraphicFramePr>
        <p:xfrm>
          <a:off x="2122488" y="2565400"/>
          <a:ext cx="4419600" cy="1630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09" name="公式" r:id="rId7" imgW="1548765" imgH="571500" progId="Equation.3">
                  <p:embed/>
                </p:oleObj>
              </mc:Choice>
              <mc:Fallback>
                <p:oleObj name="公式" r:id="rId7" imgW="1548765" imgH="571500" progId="Equation.3">
                  <p:embed/>
                  <p:pic>
                    <p:nvPicPr>
                      <p:cNvPr id="0" name="图片 620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2488" y="2565400"/>
                        <a:ext cx="4419600" cy="1630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08" name="Object 8"/>
          <p:cNvGraphicFramePr>
            <a:graphicFrameLocks noChangeAspect="1"/>
          </p:cNvGraphicFramePr>
          <p:nvPr/>
        </p:nvGraphicFramePr>
        <p:xfrm>
          <a:off x="2051050" y="4510088"/>
          <a:ext cx="5578475" cy="1703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10" name="公式" r:id="rId9" imgW="1955800" imgH="596900" progId="Equation.3">
                  <p:embed/>
                </p:oleObj>
              </mc:Choice>
              <mc:Fallback>
                <p:oleObj name="公式" r:id="rId9" imgW="1955800" imgH="596900" progId="Equation.3">
                  <p:embed/>
                  <p:pic>
                    <p:nvPicPr>
                      <p:cNvPr id="0" name="图片 620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4510088"/>
                        <a:ext cx="5578475" cy="1703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809" name="Text Box 9"/>
          <p:cNvSpPr txBox="1">
            <a:spLocks noChangeArrowheads="1"/>
          </p:cNvSpPr>
          <p:nvPr/>
        </p:nvSpPr>
        <p:spPr bwMode="auto">
          <a:xfrm>
            <a:off x="1185863" y="4149725"/>
            <a:ext cx="19621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似然函数为</a:t>
            </a: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4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300"/>
                                        <p:tgtEl>
                                          <p:spTgt spid="204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4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04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4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06" grpId="0" autoUpdateAnimBg="0"/>
      <p:bldP spid="204809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Text Box 2"/>
          <p:cNvSpPr txBox="1">
            <a:spLocks noChangeArrowheads="1"/>
          </p:cNvSpPr>
          <p:nvPr/>
        </p:nvSpPr>
        <p:spPr bwMode="auto">
          <a:xfrm>
            <a:off x="1258888" y="692150"/>
            <a:ext cx="6694487" cy="9461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似然函数只有当 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a &lt; x</a:t>
            </a:r>
            <a:r>
              <a:rPr kumimoji="1" lang="en-US" altLang="zh-CN" sz="2800" i="1" baseline="-25000">
                <a:latin typeface="Times New Roman" panose="02020603050405020304" pitchFamily="18" charset="0"/>
                <a:ea typeface="楷体_GB2312" pitchFamily="49" charset="-122"/>
              </a:rPr>
              <a:t>i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 &lt; b, i = 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1,2,…, 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n 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时</a:t>
            </a: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才能获得最大值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且 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a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越大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b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越小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L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越大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05827" name="Text Box 3"/>
          <p:cNvSpPr txBox="1">
            <a:spLocks noChangeArrowheads="1"/>
          </p:cNvSpPr>
          <p:nvPr/>
        </p:nvSpPr>
        <p:spPr bwMode="auto">
          <a:xfrm>
            <a:off x="1258888" y="1844675"/>
            <a:ext cx="5397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令</a:t>
            </a: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05828" name="Rectangle 4"/>
          <p:cNvSpPr>
            <a:spLocks noChangeArrowheads="1"/>
          </p:cNvSpPr>
          <p:nvPr/>
        </p:nvSpPr>
        <p:spPr bwMode="auto">
          <a:xfrm>
            <a:off x="2268538" y="1844675"/>
            <a:ext cx="427196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min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= min {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,…,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i="1" baseline="-25000"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}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  <a:p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max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= max {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,…,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i="1" baseline="-25000"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}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05829" name="Text Box 5"/>
          <p:cNvSpPr txBox="1">
            <a:spLocks noChangeArrowheads="1"/>
          </p:cNvSpPr>
          <p:nvPr/>
        </p:nvSpPr>
        <p:spPr bwMode="auto">
          <a:xfrm>
            <a:off x="1258888" y="3213100"/>
            <a:ext cx="5397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取</a:t>
            </a: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5830" name="Object 6"/>
          <p:cNvGraphicFramePr>
            <a:graphicFrameLocks noChangeAspect="1"/>
          </p:cNvGraphicFramePr>
          <p:nvPr/>
        </p:nvGraphicFramePr>
        <p:xfrm>
          <a:off x="2484438" y="3213100"/>
          <a:ext cx="3024187" cy="593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06" name="Equation" r:id="rId1" imgW="4610100" imgH="889000" progId="Equation.3">
                  <p:embed/>
                </p:oleObj>
              </mc:Choice>
              <mc:Fallback>
                <p:oleObj name="Equation" r:id="rId1" imgW="4610100" imgH="889000" progId="Equation.3">
                  <p:embed/>
                  <p:pic>
                    <p:nvPicPr>
                      <p:cNvPr id="0" name="图片 72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3213100"/>
                        <a:ext cx="3024187" cy="593725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5831" name="Group 7"/>
          <p:cNvGrpSpPr/>
          <p:nvPr/>
        </p:nvGrpSpPr>
        <p:grpSpPr bwMode="auto">
          <a:xfrm>
            <a:off x="1187450" y="3933825"/>
            <a:ext cx="6980238" cy="695325"/>
            <a:chOff x="326" y="2464"/>
            <a:chExt cx="4378" cy="384"/>
          </a:xfrm>
        </p:grpSpPr>
        <p:sp>
          <p:nvSpPr>
            <p:cNvPr id="8202" name="Text Box 8"/>
            <p:cNvSpPr txBox="1">
              <a:spLocks noChangeArrowheads="1"/>
            </p:cNvSpPr>
            <p:nvPr/>
          </p:nvSpPr>
          <p:spPr bwMode="auto">
            <a:xfrm>
              <a:off x="326" y="2516"/>
              <a:ext cx="1008" cy="2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2800">
                  <a:latin typeface="Times New Roman" panose="02020603050405020304" pitchFamily="18" charset="0"/>
                  <a:ea typeface="楷体_GB2312" pitchFamily="49" charset="-122"/>
                </a:rPr>
                <a:t>则对满足</a:t>
              </a:r>
              <a:endParaRPr kumimoji="1" lang="zh-CN" altLang="en-US" sz="28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8203" name="Object 9"/>
            <p:cNvGraphicFramePr>
              <a:graphicFrameLocks noChangeAspect="1"/>
            </p:cNvGraphicFramePr>
            <p:nvPr/>
          </p:nvGraphicFramePr>
          <p:xfrm>
            <a:off x="1392" y="2544"/>
            <a:ext cx="1832" cy="3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207" name="Equation" r:id="rId3" imgW="4826000" imgH="774700" progId="Equation.3">
                    <p:embed/>
                  </p:oleObj>
                </mc:Choice>
                <mc:Fallback>
                  <p:oleObj name="Equation" r:id="rId3" imgW="4826000" imgH="774700" progId="Equation.3">
                    <p:embed/>
                    <p:pic>
                      <p:nvPicPr>
                        <p:cNvPr id="0" name="图片 720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92" y="2544"/>
                          <a:ext cx="1832" cy="3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204" name="Text Box 10"/>
            <p:cNvSpPr txBox="1">
              <a:spLocks noChangeArrowheads="1"/>
            </p:cNvSpPr>
            <p:nvPr/>
          </p:nvSpPr>
          <p:spPr bwMode="auto">
            <a:xfrm>
              <a:off x="3195" y="2464"/>
              <a:ext cx="1509" cy="3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2800">
                  <a:latin typeface="Times New Roman" panose="02020603050405020304" pitchFamily="18" charset="0"/>
                  <a:ea typeface="楷体_GB2312" pitchFamily="49" charset="-122"/>
                </a:rPr>
                <a:t>的一切 </a:t>
              </a:r>
              <a:r>
                <a:rPr kumimoji="1" lang="en-US" altLang="zh-CN" sz="2800" i="1">
                  <a:latin typeface="Times New Roman" panose="02020603050405020304" pitchFamily="18" charset="0"/>
                  <a:ea typeface="楷体_GB2312" pitchFamily="49" charset="-122"/>
                </a:rPr>
                <a:t>a &lt; b</a:t>
              </a:r>
              <a:r>
                <a:rPr kumimoji="1" lang="en-US" altLang="zh-CN" sz="2800">
                  <a:latin typeface="Times New Roman" panose="02020603050405020304" pitchFamily="18" charset="0"/>
                  <a:ea typeface="楷体_GB2312" pitchFamily="49" charset="-122"/>
                </a:rPr>
                <a:t> ,</a:t>
              </a:r>
              <a:r>
                <a:rPr kumimoji="1" lang="en-US" altLang="zh-CN" sz="3600"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endParaRPr kumimoji="1" lang="en-US" altLang="zh-CN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aphicFrame>
        <p:nvGraphicFramePr>
          <p:cNvPr id="205835" name="Object 11"/>
          <p:cNvGraphicFramePr>
            <a:graphicFrameLocks noChangeAspect="1"/>
          </p:cNvGraphicFramePr>
          <p:nvPr/>
        </p:nvGraphicFramePr>
        <p:xfrm>
          <a:off x="2555875" y="5084763"/>
          <a:ext cx="3816350" cy="1042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08" name="Equation" r:id="rId5" imgW="6324600" imgH="1714500" progId="Equation.3">
                  <p:embed/>
                </p:oleObj>
              </mc:Choice>
              <mc:Fallback>
                <p:oleObj name="Equation" r:id="rId5" imgW="6324600" imgH="1714500" progId="Equation.3">
                  <p:embed/>
                  <p:pic>
                    <p:nvPicPr>
                      <p:cNvPr id="0" name="图片 720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875" y="5084763"/>
                        <a:ext cx="3816350" cy="10429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836" name="Text Box 12"/>
          <p:cNvSpPr txBox="1">
            <a:spLocks noChangeArrowheads="1"/>
          </p:cNvSpPr>
          <p:nvPr/>
        </p:nvSpPr>
        <p:spPr bwMode="auto">
          <a:xfrm>
            <a:off x="1187450" y="5300663"/>
            <a:ext cx="8953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都有</a:t>
            </a:r>
            <a:endParaRPr kumimoji="1" lang="zh-CN" altLang="en-US" sz="28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5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05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05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0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205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05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05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9" presetClass="entr" presetSubtype="0" fill="hold" grpId="0" nodeType="after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05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05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826" grpId="0" animBg="1" autoUpdateAnimBg="0"/>
      <p:bldP spid="205827" grpId="0" autoUpdateAnimBg="0"/>
      <p:bldP spid="205828" grpId="0" autoUpdateAnimBg="0"/>
      <p:bldP spid="205829" grpId="0" autoUpdateAnimBg="0"/>
      <p:bldP spid="205836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Text Box 2"/>
          <p:cNvSpPr txBox="1">
            <a:spLocks noChangeArrowheads="1"/>
          </p:cNvSpPr>
          <p:nvPr/>
        </p:nvSpPr>
        <p:spPr bwMode="auto">
          <a:xfrm>
            <a:off x="1619250" y="1125538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故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6851" name="Object 3"/>
          <p:cNvGraphicFramePr>
            <a:graphicFrameLocks noChangeAspect="1"/>
          </p:cNvGraphicFramePr>
          <p:nvPr/>
        </p:nvGraphicFramePr>
        <p:xfrm>
          <a:off x="2843213" y="1052513"/>
          <a:ext cx="3162300" cy="622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16" name="Equation" r:id="rId1" imgW="4610100" imgH="889000" progId="Equation.3">
                  <p:embed/>
                </p:oleObj>
              </mc:Choice>
              <mc:Fallback>
                <p:oleObj name="Equation" r:id="rId1" imgW="4610100" imgH="889000" progId="Equation.3">
                  <p:embed/>
                  <p:pic>
                    <p:nvPicPr>
                      <p:cNvPr id="0" name="图片 82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1052513"/>
                        <a:ext cx="3162300" cy="622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852" name="Text Box 4"/>
          <p:cNvSpPr txBox="1">
            <a:spLocks noChangeArrowheads="1"/>
          </p:cNvSpPr>
          <p:nvPr/>
        </p:nvSpPr>
        <p:spPr bwMode="auto">
          <a:xfrm>
            <a:off x="1619250" y="2133600"/>
            <a:ext cx="5441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是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a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b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的极大似然估计值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6853" name="Object 5"/>
          <p:cNvGraphicFramePr>
            <a:graphicFrameLocks noChangeAspect="1"/>
          </p:cNvGraphicFramePr>
          <p:nvPr/>
        </p:nvGraphicFramePr>
        <p:xfrm>
          <a:off x="1763713" y="3284538"/>
          <a:ext cx="5943600" cy="1263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17" name="Equation" r:id="rId3" imgW="7404100" imgH="1790700" progId="Equation.3">
                  <p:embed/>
                </p:oleObj>
              </mc:Choice>
              <mc:Fallback>
                <p:oleObj name="Equation" r:id="rId3" imgW="7404100" imgH="1790700" progId="Equation.3">
                  <p:embed/>
                  <p:pic>
                    <p:nvPicPr>
                      <p:cNvPr id="0" name="图片 82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3284538"/>
                        <a:ext cx="5943600" cy="1263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854" name="Text Box 6"/>
          <p:cNvSpPr txBox="1">
            <a:spLocks noChangeArrowheads="1"/>
          </p:cNvSpPr>
          <p:nvPr/>
        </p:nvSpPr>
        <p:spPr bwMode="auto">
          <a:xfrm>
            <a:off x="1476375" y="5013325"/>
            <a:ext cx="6356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分别是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a , b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的极大似然估计量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6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06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06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06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6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850" grpId="0" autoUpdateAnimBg="0"/>
      <p:bldP spid="206852" grpId="0" autoUpdateAnimBg="0"/>
      <p:bldP spid="206854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42" name="Object 2"/>
          <p:cNvGraphicFramePr>
            <a:graphicFrameLocks noChangeAspect="1"/>
          </p:cNvGraphicFramePr>
          <p:nvPr/>
        </p:nvGraphicFramePr>
        <p:xfrm>
          <a:off x="1346200" y="260350"/>
          <a:ext cx="6738938" cy="1012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73" name="Equation" r:id="rId1" imgW="2857500" imgH="431800" progId="Equation.DSMT4">
                  <p:embed/>
                </p:oleObj>
              </mc:Choice>
              <mc:Fallback>
                <p:oleObj name="Equation" r:id="rId1" imgW="2857500" imgH="431800" progId="Equation.DSMT4">
                  <p:embed/>
                  <p:pic>
                    <p:nvPicPr>
                      <p:cNvPr id="0" name="图片 92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46200" y="260350"/>
                        <a:ext cx="6738938" cy="1012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3" name="Text Box 3"/>
          <p:cNvSpPr txBox="1">
            <a:spLocks noChangeArrowheads="1"/>
          </p:cNvSpPr>
          <p:nvPr/>
        </p:nvSpPr>
        <p:spPr bwMode="auto">
          <a:xfrm>
            <a:off x="1258888" y="1268413"/>
            <a:ext cx="54102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>
                <a:latin typeface="Times New Roman" panose="02020603050405020304" pitchFamily="18" charset="0"/>
              </a:rPr>
              <a:t>试求参数</a:t>
            </a:r>
            <a:r>
              <a:rPr kumimoji="1" lang="en-US" altLang="zh-CN" sz="2800" i="1">
                <a:latin typeface="Times New Roman" panose="02020603050405020304" pitchFamily="18" charset="0"/>
              </a:rPr>
              <a:t>p</a:t>
            </a:r>
            <a:r>
              <a:rPr kumimoji="1" lang="zh-CN" altLang="en-US" sz="2800">
                <a:latin typeface="Times New Roman" panose="02020603050405020304" pitchFamily="18" charset="0"/>
              </a:rPr>
              <a:t>与</a:t>
            </a:r>
            <a:r>
              <a:rPr kumimoji="1" lang="en-US" altLang="zh-CN" sz="2800" i="1">
                <a:latin typeface="Times New Roman" panose="02020603050405020304" pitchFamily="18" charset="0"/>
              </a:rPr>
              <a:t>EX</a:t>
            </a:r>
            <a:r>
              <a:rPr kumimoji="1" lang="zh-CN" altLang="en-US" sz="2800">
                <a:latin typeface="Times New Roman" panose="02020603050405020304" pitchFamily="18" charset="0"/>
              </a:rPr>
              <a:t>的极大似然估计</a:t>
            </a:r>
            <a:r>
              <a:rPr kumimoji="1" lang="en-US" altLang="zh-CN" sz="2800">
                <a:latin typeface="Times New Roman" panose="02020603050405020304" pitchFamily="18" charset="0"/>
              </a:rPr>
              <a:t>.</a:t>
            </a:r>
            <a:endParaRPr kumimoji="1" lang="en-US" altLang="zh-CN" sz="2800">
              <a:latin typeface="Times New Roman" panose="02020603050405020304" pitchFamily="18" charset="0"/>
            </a:endParaRPr>
          </a:p>
        </p:txBody>
      </p:sp>
      <p:graphicFrame>
        <p:nvGraphicFramePr>
          <p:cNvPr id="202756" name="Object 4"/>
          <p:cNvGraphicFramePr>
            <a:graphicFrameLocks noChangeAspect="1"/>
          </p:cNvGraphicFramePr>
          <p:nvPr/>
        </p:nvGraphicFramePr>
        <p:xfrm>
          <a:off x="1331913" y="1989138"/>
          <a:ext cx="3019425" cy="515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74" name="公式" r:id="rId3" imgW="1256665" imgH="215900" progId="Equation.3">
                  <p:embed/>
                </p:oleObj>
              </mc:Choice>
              <mc:Fallback>
                <p:oleObj name="公式" r:id="rId3" imgW="1256665" imgH="215900" progId="Equation.3">
                  <p:embed/>
                  <p:pic>
                    <p:nvPicPr>
                      <p:cNvPr id="0" name="图片 92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1989138"/>
                        <a:ext cx="3019425" cy="5159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2757" name="Object 5"/>
          <p:cNvGraphicFramePr>
            <a:graphicFrameLocks noChangeAspect="1"/>
          </p:cNvGraphicFramePr>
          <p:nvPr/>
        </p:nvGraphicFramePr>
        <p:xfrm>
          <a:off x="2339975" y="2565400"/>
          <a:ext cx="5711825" cy="598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75" name="公式" r:id="rId5" imgW="2171700" imgH="228600" progId="Equation.3">
                  <p:embed/>
                </p:oleObj>
              </mc:Choice>
              <mc:Fallback>
                <p:oleObj name="公式" r:id="rId5" imgW="2171700" imgH="228600" progId="Equation.3">
                  <p:embed/>
                  <p:pic>
                    <p:nvPicPr>
                      <p:cNvPr id="0" name="图片 92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2565400"/>
                        <a:ext cx="5711825" cy="598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2758" name="Text Box 6"/>
          <p:cNvSpPr txBox="1">
            <a:spLocks noChangeArrowheads="1"/>
          </p:cNvSpPr>
          <p:nvPr/>
        </p:nvSpPr>
        <p:spPr bwMode="auto">
          <a:xfrm>
            <a:off x="1331913" y="3284538"/>
            <a:ext cx="28956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2800">
                <a:latin typeface="Times New Roman" panose="02020603050405020304" pitchFamily="18" charset="0"/>
              </a:rPr>
              <a:t>故似然函数为</a:t>
            </a:r>
            <a:endParaRPr kumimoji="1" lang="zh-CN" altLang="en-US" sz="2800">
              <a:latin typeface="Times New Roman" panose="02020603050405020304" pitchFamily="18" charset="0"/>
            </a:endParaRPr>
          </a:p>
        </p:txBody>
      </p:sp>
      <p:graphicFrame>
        <p:nvGraphicFramePr>
          <p:cNvPr id="202759" name="Object 7"/>
          <p:cNvGraphicFramePr>
            <a:graphicFrameLocks noChangeAspect="1"/>
          </p:cNvGraphicFramePr>
          <p:nvPr/>
        </p:nvGraphicFramePr>
        <p:xfrm>
          <a:off x="1547813" y="3644900"/>
          <a:ext cx="6811962" cy="1339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76" name="公式" r:id="rId7" imgW="2590800" imgH="508000" progId="Equation.3">
                  <p:embed/>
                </p:oleObj>
              </mc:Choice>
              <mc:Fallback>
                <p:oleObj name="公式" r:id="rId7" imgW="2590800" imgH="508000" progId="Equation.3">
                  <p:embed/>
                  <p:pic>
                    <p:nvPicPr>
                      <p:cNvPr id="0" name="图片 927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7813" y="3644900"/>
                        <a:ext cx="6811962" cy="1339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2760" name="Object 8"/>
          <p:cNvGraphicFramePr>
            <a:graphicFrameLocks noChangeAspect="1"/>
          </p:cNvGraphicFramePr>
          <p:nvPr/>
        </p:nvGraphicFramePr>
        <p:xfrm>
          <a:off x="1476375" y="4724400"/>
          <a:ext cx="6005513" cy="1746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77" name="公式" r:id="rId9" imgW="2184400" imgH="635000" progId="Equation.3">
                  <p:embed/>
                </p:oleObj>
              </mc:Choice>
              <mc:Fallback>
                <p:oleObj name="公式" r:id="rId9" imgW="2184400" imgH="635000" progId="Equation.3">
                  <p:embed/>
                  <p:pic>
                    <p:nvPicPr>
                      <p:cNvPr id="0" name="图片 927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75" y="4724400"/>
                        <a:ext cx="6005513" cy="1746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2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2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8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3778" name="Object 2"/>
          <p:cNvGraphicFramePr>
            <a:graphicFrameLocks noChangeAspect="1"/>
          </p:cNvGraphicFramePr>
          <p:nvPr/>
        </p:nvGraphicFramePr>
        <p:xfrm>
          <a:off x="1116013" y="1052513"/>
          <a:ext cx="5040312" cy="23574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64" name="公式" r:id="rId1" imgW="1841500" imgH="863600" progId="Equation.3">
                  <p:embed/>
                </p:oleObj>
              </mc:Choice>
              <mc:Fallback>
                <p:oleObj name="公式" r:id="rId1" imgW="1841500" imgH="863600" progId="Equation.3">
                  <p:embed/>
                  <p:pic>
                    <p:nvPicPr>
                      <p:cNvPr id="0" name="图片 102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1052513"/>
                        <a:ext cx="5040312" cy="23574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3779" name="Object 3"/>
          <p:cNvGraphicFramePr>
            <a:graphicFrameLocks noChangeAspect="1"/>
          </p:cNvGraphicFramePr>
          <p:nvPr/>
        </p:nvGraphicFramePr>
        <p:xfrm>
          <a:off x="1116013" y="3429000"/>
          <a:ext cx="6707187" cy="2286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65" name="公式" r:id="rId3" imgW="2527300" imgH="863600" progId="Equation.3">
                  <p:embed/>
                </p:oleObj>
              </mc:Choice>
              <mc:Fallback>
                <p:oleObj name="公式" r:id="rId3" imgW="2527300" imgH="863600" progId="Equation.3">
                  <p:embed/>
                  <p:pic>
                    <p:nvPicPr>
                      <p:cNvPr id="0" name="图片 102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3429000"/>
                        <a:ext cx="6707187" cy="2286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03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3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6"/>
          <p:cNvGraphicFramePr>
            <a:graphicFrameLocks noChangeAspect="1"/>
          </p:cNvGraphicFramePr>
          <p:nvPr/>
        </p:nvGraphicFramePr>
        <p:xfrm>
          <a:off x="2777421" y="2630294"/>
          <a:ext cx="1673225" cy="687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46" name="Equation" r:id="rId1" imgW="939800" imgH="368300" progId="Equation.3">
                  <p:embed/>
                </p:oleObj>
              </mc:Choice>
              <mc:Fallback>
                <p:oleObj name="Equation" r:id="rId1" imgW="939800" imgH="368300" progId="Equation.3">
                  <p:embed/>
                  <p:pic>
                    <p:nvPicPr>
                      <p:cNvPr id="0" name="图片 134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77421" y="2630294"/>
                        <a:ext cx="1673225" cy="687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7"/>
          <p:cNvGrpSpPr/>
          <p:nvPr/>
        </p:nvGrpSpPr>
        <p:grpSpPr bwMode="auto">
          <a:xfrm>
            <a:off x="931159" y="3347840"/>
            <a:ext cx="4711700" cy="657224"/>
            <a:chOff x="494" y="2947"/>
            <a:chExt cx="2968" cy="414"/>
          </a:xfrm>
        </p:grpSpPr>
        <p:sp>
          <p:nvSpPr>
            <p:cNvPr id="4" name="Rectangle 8"/>
            <p:cNvSpPr>
              <a:spLocks noChangeArrowheads="1"/>
            </p:cNvSpPr>
            <p:nvPr/>
          </p:nvSpPr>
          <p:spPr bwMode="auto">
            <a:xfrm>
              <a:off x="494" y="2993"/>
              <a:ext cx="2968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 dirty="0">
                  <a:latin typeface="Times New Roman" panose="02020603050405020304" pitchFamily="18" charset="0"/>
                </a:rPr>
                <a:t>则称     为     的</a:t>
              </a:r>
              <a:r>
                <a:rPr kumimoji="1" lang="zh-CN" altLang="en-US" sz="3200" b="1" dirty="0">
                  <a:solidFill>
                    <a:srgbClr val="FF0000"/>
                  </a:solidFill>
                  <a:latin typeface="Times New Roman" panose="02020603050405020304" pitchFamily="18" charset="0"/>
                </a:rPr>
                <a:t>无偏估计</a:t>
              </a:r>
              <a:r>
                <a:rPr kumimoji="1" lang="zh-CN" altLang="en-US" sz="3200" b="1" dirty="0"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3200" b="1" dirty="0">
                  <a:latin typeface="Times New Roman" panose="02020603050405020304" pitchFamily="18" charset="0"/>
                </a:rPr>
                <a:t>.</a:t>
              </a:r>
              <a:endParaRPr kumimoji="1" lang="en-US" altLang="zh-CN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5" name="Object 9"/>
            <p:cNvGraphicFramePr>
              <a:graphicFrameLocks noChangeAspect="1"/>
            </p:cNvGraphicFramePr>
            <p:nvPr/>
          </p:nvGraphicFramePr>
          <p:xfrm>
            <a:off x="1140" y="2947"/>
            <a:ext cx="252" cy="3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47" name="公式" r:id="rId3" imgW="190500" imgH="317500" progId="Equation.3">
                    <p:embed/>
                  </p:oleObj>
                </mc:Choice>
                <mc:Fallback>
                  <p:oleObj name="公式" r:id="rId3" imgW="190500" imgH="317500" progId="Equation.3">
                    <p:embed/>
                    <p:pic>
                      <p:nvPicPr>
                        <p:cNvPr id="0" name="图片 134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40" y="2947"/>
                          <a:ext cx="252" cy="3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" name="Object 10"/>
            <p:cNvGraphicFramePr>
              <a:graphicFrameLocks noChangeAspect="1"/>
            </p:cNvGraphicFramePr>
            <p:nvPr/>
          </p:nvGraphicFramePr>
          <p:xfrm>
            <a:off x="1668" y="3012"/>
            <a:ext cx="252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48" name="公式" r:id="rId5" imgW="190500" imgH="254000" progId="Equation.3">
                    <p:embed/>
                  </p:oleObj>
                </mc:Choice>
                <mc:Fallback>
                  <p:oleObj name="公式" r:id="rId5" imgW="190500" imgH="254000" progId="Equation.3">
                    <p:embed/>
                    <p:pic>
                      <p:nvPicPr>
                        <p:cNvPr id="0" name="图片 134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68" y="3012"/>
                          <a:ext cx="252" cy="31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7" name="Group 11"/>
          <p:cNvGrpSpPr/>
          <p:nvPr/>
        </p:nvGrpSpPr>
        <p:grpSpPr bwMode="auto">
          <a:xfrm>
            <a:off x="929571" y="1887344"/>
            <a:ext cx="7573963" cy="639762"/>
            <a:chOff x="541" y="1931"/>
            <a:chExt cx="4771" cy="403"/>
          </a:xfrm>
        </p:grpSpPr>
        <p:graphicFrame>
          <p:nvGraphicFramePr>
            <p:cNvPr id="8" name="Object 12"/>
            <p:cNvGraphicFramePr>
              <a:graphicFrameLocks noChangeAspect="1"/>
            </p:cNvGraphicFramePr>
            <p:nvPr/>
          </p:nvGraphicFramePr>
          <p:xfrm>
            <a:off x="900" y="1931"/>
            <a:ext cx="1308" cy="3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49" name="公式" r:id="rId7" imgW="1384300" imgH="381000" progId="Equation.3">
                    <p:embed/>
                  </p:oleObj>
                </mc:Choice>
                <mc:Fallback>
                  <p:oleObj name="公式" r:id="rId7" imgW="1384300" imgH="381000" progId="Equation.3">
                    <p:embed/>
                    <p:pic>
                      <p:nvPicPr>
                        <p:cNvPr id="0" name="图片 134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00" y="1931"/>
                          <a:ext cx="1308" cy="3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541" y="1939"/>
              <a:ext cx="37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 dirty="0">
                  <a:latin typeface="Times New Roman" panose="02020603050405020304" pitchFamily="18" charset="0"/>
                </a:rPr>
                <a:t>设</a:t>
              </a:r>
              <a:endParaRPr kumimoji="1" lang="zh-CN" altLang="en-US" sz="3200" b="1" dirty="0"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14"/>
            <p:cNvSpPr>
              <a:spLocks noChangeArrowheads="1"/>
            </p:cNvSpPr>
            <p:nvPr/>
          </p:nvSpPr>
          <p:spPr bwMode="auto">
            <a:xfrm>
              <a:off x="2124" y="1968"/>
              <a:ext cx="318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hangingPunct="0"/>
              <a:r>
                <a:rPr kumimoji="1" lang="zh-CN" altLang="en-US" sz="3200" b="1">
                  <a:latin typeface="Times New Roman" panose="02020603050405020304" pitchFamily="18" charset="0"/>
                </a:rPr>
                <a:t>是未知参数    的估计量，若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1" name="Object 15"/>
            <p:cNvGraphicFramePr>
              <a:graphicFrameLocks noChangeAspect="1"/>
            </p:cNvGraphicFramePr>
            <p:nvPr/>
          </p:nvGraphicFramePr>
          <p:xfrm>
            <a:off x="3456" y="2016"/>
            <a:ext cx="252" cy="31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0" name="公式" r:id="rId9" imgW="190500" imgH="254000" progId="Equation.3">
                    <p:embed/>
                  </p:oleObj>
                </mc:Choice>
                <mc:Fallback>
                  <p:oleObj name="公式" r:id="rId9" imgW="190500" imgH="254000" progId="Equation.3">
                    <p:embed/>
                    <p:pic>
                      <p:nvPicPr>
                        <p:cNvPr id="0" name="图片 134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56" y="2016"/>
                          <a:ext cx="252" cy="31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2" name="Rectangle 5"/>
          <p:cNvSpPr>
            <a:spLocks noChangeArrowheads="1"/>
          </p:cNvSpPr>
          <p:nvPr/>
        </p:nvSpPr>
        <p:spPr bwMode="auto">
          <a:xfrm>
            <a:off x="1043608" y="1196752"/>
            <a:ext cx="2089150" cy="579438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 eaLnBrk="0" hangingPunct="0"/>
            <a:r>
              <a:rPr kumimoji="1" lang="en-US" altLang="zh-CN" sz="3200" b="1" dirty="0">
                <a:latin typeface="Times New Roman" panose="02020603050405020304" pitchFamily="18" charset="0"/>
              </a:rPr>
              <a:t>(1) </a:t>
            </a:r>
            <a:r>
              <a:rPr kumimoji="1" lang="zh-CN" altLang="en-US" sz="3200" b="1" dirty="0">
                <a:latin typeface="Times New Roman" panose="02020603050405020304" pitchFamily="18" charset="0"/>
              </a:rPr>
              <a:t>无偏性</a:t>
            </a:r>
            <a:endParaRPr kumimoji="1" lang="zh-CN" altLang="en-US" sz="3200" b="1" dirty="0">
              <a:latin typeface="Times New Roman" panose="02020603050405020304" pitchFamily="18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1041103" y="4005064"/>
            <a:ext cx="2090737" cy="5794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 eaLnBrk="0" hangingPunct="0"/>
            <a:r>
              <a:rPr lang="en-US" altLang="zh-CN" sz="3200" b="1" dirty="0">
                <a:latin typeface="Times New Roman" panose="02020603050405020304" pitchFamily="18" charset="0"/>
              </a:rPr>
              <a:t>(2) </a:t>
            </a:r>
            <a:r>
              <a:rPr kumimoji="1" lang="zh-CN" altLang="en-US" sz="3200" b="1" dirty="0">
                <a:latin typeface="Times New Roman" panose="02020603050405020304" pitchFamily="18" charset="0"/>
              </a:rPr>
              <a:t>有效性</a:t>
            </a:r>
            <a:endParaRPr kumimoji="1" lang="zh-CN" altLang="en-US" sz="3200" b="1" dirty="0">
              <a:solidFill>
                <a:schemeClr val="accent1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29" name="Group 52"/>
          <p:cNvGrpSpPr/>
          <p:nvPr/>
        </p:nvGrpSpPr>
        <p:grpSpPr bwMode="auto">
          <a:xfrm>
            <a:off x="900113" y="3901331"/>
            <a:ext cx="8134351" cy="2840037"/>
            <a:chOff x="423" y="528"/>
            <a:chExt cx="5124" cy="1789"/>
          </a:xfrm>
        </p:grpSpPr>
        <p:sp>
          <p:nvSpPr>
            <p:cNvPr id="30" name="Text Box 53"/>
            <p:cNvSpPr txBox="1">
              <a:spLocks noChangeArrowheads="1"/>
            </p:cNvSpPr>
            <p:nvPr/>
          </p:nvSpPr>
          <p:spPr bwMode="auto">
            <a:xfrm>
              <a:off x="763" y="528"/>
              <a:ext cx="379" cy="6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endParaRPr kumimoji="1" lang="zh-CN" altLang="zh-CN" sz="3200" b="1">
                <a:latin typeface="Times New Roman" panose="02020603050405020304" pitchFamily="18" charset="0"/>
              </a:endParaRPr>
            </a:p>
            <a:p>
              <a:pPr algn="just"/>
              <a:endParaRPr kumimoji="1" lang="en-US" altLang="zh-CN" sz="2400">
                <a:latin typeface="Times New Roman" panose="02020603050405020304" pitchFamily="18" charset="0"/>
              </a:endParaRPr>
            </a:p>
          </p:txBody>
        </p:sp>
        <p:sp>
          <p:nvSpPr>
            <p:cNvPr id="31" name="Rectangle 54"/>
            <p:cNvSpPr>
              <a:spLocks noChangeArrowheads="1"/>
            </p:cNvSpPr>
            <p:nvPr/>
          </p:nvSpPr>
          <p:spPr bwMode="auto">
            <a:xfrm>
              <a:off x="1716" y="1440"/>
              <a:ext cx="154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en-US" altLang="zh-CN" sz="3200" b="1" i="1" dirty="0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3200" b="1" dirty="0">
                  <a:latin typeface="Times New Roman" panose="02020603050405020304" pitchFamily="18" charset="0"/>
                </a:rPr>
                <a:t>(    )&lt; </a:t>
              </a:r>
              <a:r>
                <a:rPr kumimoji="1" lang="en-US" altLang="zh-CN" sz="3200" b="1" i="1" dirty="0">
                  <a:latin typeface="Times New Roman" panose="02020603050405020304" pitchFamily="18" charset="0"/>
                </a:rPr>
                <a:t>D</a:t>
              </a:r>
              <a:r>
                <a:rPr kumimoji="1" lang="en-US" altLang="zh-CN" sz="3200" b="1" dirty="0">
                  <a:latin typeface="Times New Roman" panose="02020603050405020304" pitchFamily="18" charset="0"/>
                </a:rPr>
                <a:t>(    )</a:t>
              </a:r>
              <a:endParaRPr kumimoji="1" lang="en-US" altLang="zh-CN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32" name="Object 55"/>
            <p:cNvGraphicFramePr>
              <a:graphicFrameLocks noChangeAspect="1"/>
            </p:cNvGraphicFramePr>
            <p:nvPr/>
          </p:nvGraphicFramePr>
          <p:xfrm>
            <a:off x="2889" y="1469"/>
            <a:ext cx="253" cy="3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1" name="公式" r:id="rId11" imgW="241300" imgH="368300" progId="Equation.3">
                    <p:embed/>
                  </p:oleObj>
                </mc:Choice>
                <mc:Fallback>
                  <p:oleObj name="公式" r:id="rId11" imgW="241300" imgH="368300" progId="Equation.3">
                    <p:embed/>
                    <p:pic>
                      <p:nvPicPr>
                        <p:cNvPr id="0" name="图片 134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89" y="1469"/>
                          <a:ext cx="253" cy="3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3" name="Object 56"/>
            <p:cNvGraphicFramePr>
              <a:graphicFrameLocks noChangeAspect="1"/>
            </p:cNvGraphicFramePr>
            <p:nvPr/>
          </p:nvGraphicFramePr>
          <p:xfrm>
            <a:off x="2058" y="1469"/>
            <a:ext cx="233" cy="3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2" name="公式" r:id="rId13" imgW="215900" imgH="368300" progId="Equation.3">
                    <p:embed/>
                  </p:oleObj>
                </mc:Choice>
                <mc:Fallback>
                  <p:oleObj name="公式" r:id="rId13" imgW="215900" imgH="368300" progId="Equation.3">
                    <p:embed/>
                    <p:pic>
                      <p:nvPicPr>
                        <p:cNvPr id="0" name="图片 134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58" y="1469"/>
                          <a:ext cx="233" cy="3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4" name="Rectangle 57"/>
            <p:cNvSpPr>
              <a:spLocks noChangeArrowheads="1"/>
            </p:cNvSpPr>
            <p:nvPr/>
          </p:nvSpPr>
          <p:spPr bwMode="auto">
            <a:xfrm>
              <a:off x="452" y="1920"/>
              <a:ext cx="222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hangingPunct="0"/>
              <a:r>
                <a:rPr kumimoji="1" lang="zh-CN" altLang="en-US" sz="3200" b="1" dirty="0">
                  <a:latin typeface="Times New Roman" panose="02020603050405020304" pitchFamily="18" charset="0"/>
                </a:rPr>
                <a:t>则称      较     有效 </a:t>
              </a:r>
              <a:r>
                <a:rPr kumimoji="1" lang="en-US" altLang="zh-CN" sz="3200" b="1" dirty="0">
                  <a:latin typeface="Times New Roman" panose="02020603050405020304" pitchFamily="18" charset="0"/>
                </a:rPr>
                <a:t>.</a:t>
              </a:r>
              <a:endParaRPr kumimoji="1" lang="en-US" altLang="zh-CN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35" name="Object 58"/>
            <p:cNvGraphicFramePr>
              <a:graphicFrameLocks noChangeAspect="1"/>
            </p:cNvGraphicFramePr>
            <p:nvPr/>
          </p:nvGraphicFramePr>
          <p:xfrm>
            <a:off x="1728" y="1949"/>
            <a:ext cx="252" cy="3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3" name="公式" r:id="rId15" imgW="241300" imgH="368300" progId="Equation.3">
                    <p:embed/>
                  </p:oleObj>
                </mc:Choice>
                <mc:Fallback>
                  <p:oleObj name="公式" r:id="rId15" imgW="241300" imgH="368300" progId="Equation.3">
                    <p:embed/>
                    <p:pic>
                      <p:nvPicPr>
                        <p:cNvPr id="0" name="图片 134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28" y="1949"/>
                          <a:ext cx="252" cy="3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6" name="Object 59"/>
            <p:cNvGraphicFramePr>
              <a:graphicFrameLocks noChangeAspect="1"/>
            </p:cNvGraphicFramePr>
            <p:nvPr/>
          </p:nvGraphicFramePr>
          <p:xfrm>
            <a:off x="1104" y="1949"/>
            <a:ext cx="233" cy="3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4" name="公式" r:id="rId17" imgW="215900" imgH="368300" progId="Equation.3">
                    <p:embed/>
                  </p:oleObj>
                </mc:Choice>
                <mc:Fallback>
                  <p:oleObj name="公式" r:id="rId17" imgW="215900" imgH="368300" progId="Equation.3">
                    <p:embed/>
                    <p:pic>
                      <p:nvPicPr>
                        <p:cNvPr id="0" name="图片 134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04" y="1949"/>
                          <a:ext cx="233" cy="3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7" name="Rectangle 60"/>
            <p:cNvSpPr>
              <a:spLocks noChangeArrowheads="1"/>
            </p:cNvSpPr>
            <p:nvPr/>
          </p:nvSpPr>
          <p:spPr bwMode="auto">
            <a:xfrm>
              <a:off x="1847" y="1042"/>
              <a:ext cx="37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kumimoji="1" lang="zh-CN" altLang="en-US" sz="3200" b="1" dirty="0">
                  <a:latin typeface="Times New Roman" panose="02020603050405020304" pitchFamily="18" charset="0"/>
                </a:rPr>
                <a:t>都是参数</a:t>
              </a:r>
              <a:r>
                <a:rPr kumimoji="1" lang="zh-CN" altLang="zh-CN" sz="3200" b="1" dirty="0"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3200" b="1" dirty="0">
                  <a:latin typeface="Times New Roman" panose="02020603050405020304" pitchFamily="18" charset="0"/>
                </a:rPr>
                <a:t>的无偏估计量，若有</a:t>
              </a:r>
              <a:endParaRPr kumimoji="1" lang="zh-CN" altLang="en-US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39" name="Object 62"/>
            <p:cNvGraphicFramePr>
              <a:graphicFrameLocks noChangeAspect="1"/>
            </p:cNvGraphicFramePr>
            <p:nvPr/>
          </p:nvGraphicFramePr>
          <p:xfrm>
            <a:off x="1568" y="980"/>
            <a:ext cx="259" cy="4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5" name="Equation" r:id="rId19" imgW="3962400" imgH="6096000" progId="Equation.DSMT4">
                    <p:embed/>
                  </p:oleObj>
                </mc:Choice>
                <mc:Fallback>
                  <p:oleObj name="Equation" r:id="rId19" imgW="3962400" imgH="6096000" progId="Equation.DSMT4">
                    <p:embed/>
                    <p:pic>
                      <p:nvPicPr>
                        <p:cNvPr id="0" name="图片 134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68" y="980"/>
                          <a:ext cx="259" cy="43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0" name="Object 63"/>
            <p:cNvGraphicFramePr>
              <a:graphicFrameLocks noChangeAspect="1"/>
            </p:cNvGraphicFramePr>
            <p:nvPr/>
          </p:nvGraphicFramePr>
          <p:xfrm>
            <a:off x="887" y="962"/>
            <a:ext cx="256" cy="42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6" name="Equation" r:id="rId21" imgW="3657600" imgH="6096000" progId="Equation.DSMT4">
                    <p:embed/>
                  </p:oleObj>
                </mc:Choice>
                <mc:Fallback>
                  <p:oleObj name="Equation" r:id="rId21" imgW="3657600" imgH="6096000" progId="Equation.DSMT4">
                    <p:embed/>
                    <p:pic>
                      <p:nvPicPr>
                        <p:cNvPr id="0" name="图片 134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87" y="962"/>
                          <a:ext cx="256" cy="42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1" name="Rectangle 64"/>
            <p:cNvSpPr>
              <a:spLocks noChangeArrowheads="1"/>
            </p:cNvSpPr>
            <p:nvPr/>
          </p:nvSpPr>
          <p:spPr bwMode="auto">
            <a:xfrm>
              <a:off x="423" y="989"/>
              <a:ext cx="37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>
                  <a:latin typeface="Times New Roman" panose="02020603050405020304" pitchFamily="18" charset="0"/>
                </a:rPr>
                <a:t>设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  <p:sp>
          <p:nvSpPr>
            <p:cNvPr id="42" name="Rectangle 65"/>
            <p:cNvSpPr>
              <a:spLocks noChangeArrowheads="1"/>
            </p:cNvSpPr>
            <p:nvPr/>
          </p:nvSpPr>
          <p:spPr bwMode="auto">
            <a:xfrm>
              <a:off x="1198" y="1013"/>
              <a:ext cx="37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 dirty="0">
                  <a:latin typeface="Times New Roman" panose="02020603050405020304" pitchFamily="18" charset="0"/>
                </a:rPr>
                <a:t>和</a:t>
              </a:r>
              <a:endParaRPr kumimoji="1" lang="zh-CN" altLang="en-US" sz="3200" b="1" dirty="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43" name="Object 66"/>
            <p:cNvGraphicFramePr>
              <a:graphicFrameLocks noChangeAspect="1"/>
            </p:cNvGraphicFramePr>
            <p:nvPr/>
          </p:nvGraphicFramePr>
          <p:xfrm>
            <a:off x="2919" y="1059"/>
            <a:ext cx="235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57" name="公式" r:id="rId23" imgW="190500" imgH="254000" progId="Equation.3">
                    <p:embed/>
                  </p:oleObj>
                </mc:Choice>
                <mc:Fallback>
                  <p:oleObj name="公式" r:id="rId23" imgW="190500" imgH="254000" progId="Equation.3">
                    <p:embed/>
                    <p:pic>
                      <p:nvPicPr>
                        <p:cNvPr id="0" name="图片 134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9" y="1059"/>
                          <a:ext cx="235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4" name="Text Box 29"/>
          <p:cNvSpPr txBox="1">
            <a:spLocks noChangeArrowheads="1"/>
          </p:cNvSpPr>
          <p:nvPr/>
        </p:nvSpPr>
        <p:spPr bwMode="auto">
          <a:xfrm>
            <a:off x="900112" y="476672"/>
            <a:ext cx="41036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200" b="1" dirty="0" smtClean="0">
                <a:latin typeface="黑体" panose="02010609060101010101" pitchFamily="2" charset="-122"/>
                <a:ea typeface="黑体" panose="02010609060101010101" pitchFamily="2" charset="-122"/>
              </a:rPr>
              <a:t>点估计</a:t>
            </a:r>
            <a:r>
              <a:rPr kumimoji="1" lang="zh-CN" altLang="en-US" sz="3200" b="1" dirty="0">
                <a:latin typeface="黑体" panose="02010609060101010101" pitchFamily="2" charset="-122"/>
                <a:ea typeface="黑体" panose="02010609060101010101" pitchFamily="2" charset="-122"/>
              </a:rPr>
              <a:t>的评价标准</a:t>
            </a:r>
            <a:endParaRPr kumimoji="1" lang="zh-CN" altLang="en-US" sz="3200" b="1" dirty="0"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"/>
          <p:cNvSpPr txBox="1">
            <a:spLocks noChangeArrowheads="1"/>
          </p:cNvSpPr>
          <p:nvPr/>
        </p:nvSpPr>
        <p:spPr bwMode="auto">
          <a:xfrm>
            <a:off x="900113" y="260350"/>
            <a:ext cx="4743450" cy="58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5. </a:t>
            </a: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设总体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zh-CN" sz="3200">
                <a:latin typeface="Times New Roman" panose="02020603050405020304" pitchFamily="18" charset="0"/>
                <a:ea typeface="楷体_GB2312" pitchFamily="49" charset="-122"/>
              </a:rPr>
              <a:t>的密度函数为</a:t>
            </a:r>
            <a:endParaRPr kumimoji="1" lang="zh-CN" altLang="en-US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291" name="Object 3"/>
          <p:cNvGraphicFramePr>
            <a:graphicFrameLocks noChangeAspect="1"/>
          </p:cNvGraphicFramePr>
          <p:nvPr/>
        </p:nvGraphicFramePr>
        <p:xfrm>
          <a:off x="1692275" y="836613"/>
          <a:ext cx="4103688" cy="16557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21" name="公式" r:id="rId1" imgW="2768600" imgH="1206500" progId="Equation.3">
                  <p:embed/>
                </p:oleObj>
              </mc:Choice>
              <mc:Fallback>
                <p:oleObj name="公式" r:id="rId1" imgW="2768600" imgH="1206500" progId="Equation.3">
                  <p:embed/>
                  <p:pic>
                    <p:nvPicPr>
                      <p:cNvPr id="0" name="图片 113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2275" y="836613"/>
                        <a:ext cx="4103688" cy="165576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292" name="Group 4"/>
          <p:cNvGrpSpPr/>
          <p:nvPr/>
        </p:nvGrpSpPr>
        <p:grpSpPr bwMode="auto">
          <a:xfrm>
            <a:off x="1187450" y="2565400"/>
            <a:ext cx="5581650" cy="669925"/>
            <a:chOff x="336" y="1584"/>
            <a:chExt cx="3516" cy="397"/>
          </a:xfrm>
        </p:grpSpPr>
        <p:graphicFrame>
          <p:nvGraphicFramePr>
            <p:cNvPr id="12301" name="Object 5"/>
            <p:cNvGraphicFramePr>
              <a:graphicFrameLocks noChangeAspect="1"/>
            </p:cNvGraphicFramePr>
            <p:nvPr/>
          </p:nvGraphicFramePr>
          <p:xfrm>
            <a:off x="336" y="1584"/>
            <a:ext cx="1536" cy="39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22" name="公式" r:id="rId3" imgW="1460500" imgH="355600" progId="Equation.3">
                    <p:embed/>
                  </p:oleObj>
                </mc:Choice>
                <mc:Fallback>
                  <p:oleObj name="公式" r:id="rId3" imgW="1460500" imgH="355600" progId="Equation.3">
                    <p:embed/>
                    <p:pic>
                      <p:nvPicPr>
                        <p:cNvPr id="0" name="图片 1132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6" y="1584"/>
                          <a:ext cx="1536" cy="39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02" name="Text Box 6"/>
            <p:cNvSpPr txBox="1">
              <a:spLocks noChangeArrowheads="1"/>
            </p:cNvSpPr>
            <p:nvPr/>
          </p:nvSpPr>
          <p:spPr bwMode="auto">
            <a:xfrm>
              <a:off x="1844" y="1601"/>
              <a:ext cx="2008" cy="3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为 </a:t>
              </a:r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X</a:t>
              </a: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zh-CN" altLang="zh-CN" sz="3200">
                  <a:latin typeface="Times New Roman" panose="02020603050405020304" pitchFamily="18" charset="0"/>
                  <a:ea typeface="楷体_GB2312" pitchFamily="49" charset="-122"/>
                </a:rPr>
                <a:t>的一个样本</a:t>
              </a:r>
              <a:r>
                <a:rPr kumimoji="1" lang="en-US" altLang="zh-CN" sz="3600" b="1">
                  <a:latin typeface="Times New Roman" panose="02020603050405020304" pitchFamily="18" charset="0"/>
                  <a:ea typeface="楷体_GB2312" pitchFamily="49" charset="-122"/>
                </a:rPr>
                <a:t>.</a:t>
              </a:r>
              <a:endParaRPr kumimoji="1" lang="en-US" altLang="zh-CN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2293" name="Text Box 7"/>
          <p:cNvSpPr txBox="1">
            <a:spLocks noChangeArrowheads="1"/>
          </p:cNvSpPr>
          <p:nvPr/>
        </p:nvSpPr>
        <p:spPr bwMode="auto">
          <a:xfrm>
            <a:off x="1116013" y="3284538"/>
            <a:ext cx="72024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zh-CN" sz="3200">
                <a:latin typeface="Times New Roman" panose="02020603050405020304" pitchFamily="18" charset="0"/>
                <a:ea typeface="楷体_GB2312" pitchFamily="49" charset="-122"/>
              </a:rPr>
              <a:t>求</a:t>
            </a:r>
            <a:r>
              <a:rPr kumimoji="1" lang="zh-CN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</a:t>
            </a:r>
            <a:r>
              <a:rPr kumimoji="1" lang="zh-CN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的</a:t>
            </a: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极大似然估计量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并判断它是否无</a:t>
            </a:r>
            <a:endParaRPr kumimoji="1" lang="zh-CN" altLang="en-US" sz="3200"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hangingPunct="1"/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偏估计量</a:t>
            </a:r>
            <a:r>
              <a:rPr kumimoji="1" lang="en-US" altLang="zh-CN" sz="3200" b="1"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200" b="1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2294" name="Group 8"/>
          <p:cNvGrpSpPr/>
          <p:nvPr/>
        </p:nvGrpSpPr>
        <p:grpSpPr bwMode="auto">
          <a:xfrm>
            <a:off x="5940425" y="1341438"/>
            <a:ext cx="2454275" cy="598487"/>
            <a:chOff x="3802" y="1405"/>
            <a:chExt cx="1546" cy="377"/>
          </a:xfrm>
        </p:grpSpPr>
        <p:graphicFrame>
          <p:nvGraphicFramePr>
            <p:cNvPr id="12299" name="Object 9"/>
            <p:cNvGraphicFramePr>
              <a:graphicFrameLocks noChangeAspect="1"/>
            </p:cNvGraphicFramePr>
            <p:nvPr/>
          </p:nvGraphicFramePr>
          <p:xfrm>
            <a:off x="3802" y="1474"/>
            <a:ext cx="644" cy="3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23" name="公式" r:id="rId5" imgW="584200" imgH="266700" progId="Equation.3">
                    <p:embed/>
                  </p:oleObj>
                </mc:Choice>
                <mc:Fallback>
                  <p:oleObj name="公式" r:id="rId5" imgW="584200" imgH="266700" progId="Equation.3">
                    <p:embed/>
                    <p:pic>
                      <p:nvPicPr>
                        <p:cNvPr id="0" name="图片 113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02" y="1474"/>
                          <a:ext cx="644" cy="3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00" name="Text Box 10"/>
            <p:cNvSpPr txBox="1">
              <a:spLocks noChangeArrowheads="1"/>
            </p:cNvSpPr>
            <p:nvPr/>
          </p:nvSpPr>
          <p:spPr bwMode="auto">
            <a:xfrm>
              <a:off x="4464" y="1405"/>
              <a:ext cx="88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为参数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209931" name="Text Box 11"/>
          <p:cNvSpPr txBox="1">
            <a:spLocks noChangeArrowheads="1"/>
          </p:cNvSpPr>
          <p:nvPr/>
        </p:nvSpPr>
        <p:spPr bwMode="auto">
          <a:xfrm>
            <a:off x="1116013" y="4508500"/>
            <a:ext cx="282733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200" b="1">
                <a:latin typeface="Times New Roman" panose="02020603050405020304" pitchFamily="18" charset="0"/>
                <a:ea typeface="黑体" panose="02010609060101010101" pitchFamily="2" charset="-122"/>
              </a:rPr>
              <a:t>解</a:t>
            </a: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  由似然函数</a:t>
            </a:r>
            <a:endParaRPr kumimoji="1" lang="zh-CN" altLang="en-US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9932" name="Object 12"/>
          <p:cNvGraphicFramePr>
            <a:graphicFrameLocks noChangeAspect="1"/>
          </p:cNvGraphicFramePr>
          <p:nvPr/>
        </p:nvGraphicFramePr>
        <p:xfrm>
          <a:off x="3924300" y="4005263"/>
          <a:ext cx="4248150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24" name="公式" r:id="rId7" imgW="2476500" imgH="774700" progId="Equation.3">
                  <p:embed/>
                </p:oleObj>
              </mc:Choice>
              <mc:Fallback>
                <p:oleObj name="公式" r:id="rId7" imgW="2476500" imgH="774700" progId="Equation.3">
                  <p:embed/>
                  <p:pic>
                    <p:nvPicPr>
                      <p:cNvPr id="0" name="图片 113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24300" y="4005263"/>
                        <a:ext cx="4248150" cy="137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9933" name="Object 13"/>
          <p:cNvGraphicFramePr>
            <a:graphicFrameLocks noChangeAspect="1"/>
          </p:cNvGraphicFramePr>
          <p:nvPr/>
        </p:nvGraphicFramePr>
        <p:xfrm>
          <a:off x="2771775" y="5445125"/>
          <a:ext cx="3889375" cy="1108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25" name="公式" r:id="rId9" imgW="2552700" imgH="635000" progId="Equation.3">
                  <p:embed/>
                </p:oleObj>
              </mc:Choice>
              <mc:Fallback>
                <p:oleObj name="公式" r:id="rId9" imgW="2552700" imgH="635000" progId="Equation.3">
                  <p:embed/>
                  <p:pic>
                    <p:nvPicPr>
                      <p:cNvPr id="0" name="图片 113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71775" y="5445125"/>
                        <a:ext cx="3889375" cy="1108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9934" name="AutoShape 14"/>
          <p:cNvSpPr>
            <a:spLocks noChangeArrowheads="1"/>
          </p:cNvSpPr>
          <p:nvPr/>
        </p:nvSpPr>
        <p:spPr bwMode="auto">
          <a:xfrm>
            <a:off x="1908175" y="5876925"/>
            <a:ext cx="533400" cy="152400"/>
          </a:xfrm>
          <a:prstGeom prst="rightArrow">
            <a:avLst>
              <a:gd name="adj1" fmla="val 50000"/>
              <a:gd name="adj2" fmla="val 87500"/>
            </a:avLst>
          </a:prstGeom>
          <a:solidFill>
            <a:schemeClr val="tx2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kumimoji="1" lang="zh-CN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9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9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9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9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931" grpId="0" autoUpdateAnimBg="0"/>
      <p:bldP spid="209934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0946" name="Object 2"/>
          <p:cNvGraphicFramePr>
            <a:graphicFrameLocks noChangeAspect="1"/>
          </p:cNvGraphicFramePr>
          <p:nvPr/>
        </p:nvGraphicFramePr>
        <p:xfrm>
          <a:off x="1979613" y="333375"/>
          <a:ext cx="3816350" cy="13668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6" name="Equation" r:id="rId1" imgW="6108700" imgH="2171700" progId="Equation.3">
                  <p:embed/>
                </p:oleObj>
              </mc:Choice>
              <mc:Fallback>
                <p:oleObj name="Equation" r:id="rId1" imgW="6108700" imgH="2171700" progId="Equation.3">
                  <p:embed/>
                  <p:pic>
                    <p:nvPicPr>
                      <p:cNvPr id="0" name="图片 123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79613" y="333375"/>
                        <a:ext cx="3816350" cy="13668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0947" name="Object 3"/>
          <p:cNvGraphicFramePr>
            <a:graphicFrameLocks noChangeAspect="1"/>
          </p:cNvGraphicFramePr>
          <p:nvPr/>
        </p:nvGraphicFramePr>
        <p:xfrm>
          <a:off x="6011863" y="765175"/>
          <a:ext cx="542925" cy="64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7" name="Equation" r:id="rId3" imgW="838200" imgH="1016000" progId="Equation.3">
                  <p:embed/>
                </p:oleObj>
              </mc:Choice>
              <mc:Fallback>
                <p:oleObj name="Equation" r:id="rId3" imgW="838200" imgH="1016000" progId="Equation.3">
                  <p:embed/>
                  <p:pic>
                    <p:nvPicPr>
                      <p:cNvPr id="0" name="图片 123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11863" y="765175"/>
                        <a:ext cx="542925" cy="64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10948" name="Group 4"/>
          <p:cNvGrpSpPr/>
          <p:nvPr/>
        </p:nvGrpSpPr>
        <p:grpSpPr bwMode="auto">
          <a:xfrm>
            <a:off x="2051050" y="1989138"/>
            <a:ext cx="3457575" cy="935037"/>
            <a:chOff x="776" y="1008"/>
            <a:chExt cx="2440" cy="672"/>
          </a:xfrm>
        </p:grpSpPr>
        <p:graphicFrame>
          <p:nvGraphicFramePr>
            <p:cNvPr id="13325" name="Object 5"/>
            <p:cNvGraphicFramePr>
              <a:graphicFrameLocks noChangeAspect="1"/>
            </p:cNvGraphicFramePr>
            <p:nvPr/>
          </p:nvGraphicFramePr>
          <p:xfrm>
            <a:off x="1620" y="1008"/>
            <a:ext cx="1596" cy="6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58" name="Equation" r:id="rId5" imgW="3695700" imgH="1536700" progId="Equation.3">
                    <p:embed/>
                  </p:oleObj>
                </mc:Choice>
                <mc:Fallback>
                  <p:oleObj name="Equation" r:id="rId5" imgW="3695700" imgH="1536700" progId="Equation.3">
                    <p:embed/>
                    <p:pic>
                      <p:nvPicPr>
                        <p:cNvPr id="0" name="图片 1235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20" y="1008"/>
                          <a:ext cx="1596" cy="6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326" name="AutoShape 6"/>
            <p:cNvSpPr>
              <a:spLocks noChangeArrowheads="1"/>
            </p:cNvSpPr>
            <p:nvPr/>
          </p:nvSpPr>
          <p:spPr bwMode="auto">
            <a:xfrm>
              <a:off x="776" y="1331"/>
              <a:ext cx="576" cy="96"/>
            </a:xfrm>
            <a:prstGeom prst="rightArrow">
              <a:avLst>
                <a:gd name="adj1" fmla="val 50000"/>
                <a:gd name="adj2" fmla="val 150000"/>
              </a:avLst>
            </a:prstGeom>
            <a:solidFill>
              <a:schemeClr val="tx2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10951" name="Group 7"/>
          <p:cNvGrpSpPr/>
          <p:nvPr/>
        </p:nvGrpSpPr>
        <p:grpSpPr bwMode="auto">
          <a:xfrm>
            <a:off x="1042988" y="3068638"/>
            <a:ext cx="6769100" cy="1008062"/>
            <a:chOff x="528" y="1776"/>
            <a:chExt cx="4194" cy="624"/>
          </a:xfrm>
        </p:grpSpPr>
        <p:sp>
          <p:nvSpPr>
            <p:cNvPr id="13323" name="Text Box 8"/>
            <p:cNvSpPr txBox="1">
              <a:spLocks noChangeArrowheads="1"/>
            </p:cNvSpPr>
            <p:nvPr/>
          </p:nvSpPr>
          <p:spPr bwMode="auto">
            <a:xfrm>
              <a:off x="528" y="1862"/>
              <a:ext cx="2574" cy="3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 </a:t>
              </a:r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的极大似然估计量为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3324" name="Object 9"/>
            <p:cNvGraphicFramePr>
              <a:graphicFrameLocks noChangeAspect="1"/>
            </p:cNvGraphicFramePr>
            <p:nvPr/>
          </p:nvGraphicFramePr>
          <p:xfrm>
            <a:off x="3216" y="1776"/>
            <a:ext cx="1506" cy="6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59" name="公式" r:id="rId7" imgW="1689100" imgH="635000" progId="Equation.3">
                    <p:embed/>
                  </p:oleObj>
                </mc:Choice>
                <mc:Fallback>
                  <p:oleObj name="公式" r:id="rId7" imgW="1689100" imgH="635000" progId="Equation.3">
                    <p:embed/>
                    <p:pic>
                      <p:nvPicPr>
                        <p:cNvPr id="0" name="图片 1235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16" y="1776"/>
                          <a:ext cx="1506" cy="62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10954" name="Text Box 10"/>
          <p:cNvSpPr txBox="1">
            <a:spLocks noChangeArrowheads="1"/>
          </p:cNvSpPr>
          <p:nvPr/>
        </p:nvSpPr>
        <p:spPr bwMode="auto">
          <a:xfrm>
            <a:off x="1403350" y="5876925"/>
            <a:ext cx="38496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它是</a:t>
            </a:r>
            <a:r>
              <a:rPr kumimoji="1" lang="zh-CN" altLang="en-US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 </a:t>
            </a: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的无偏估计量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.</a:t>
            </a:r>
            <a:endParaRPr kumimoji="1" lang="en-US" altLang="zh-CN" sz="3200" i="1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210955" name="Object 11"/>
          <p:cNvGraphicFramePr>
            <a:graphicFrameLocks noChangeAspect="1"/>
          </p:cNvGraphicFramePr>
          <p:nvPr/>
        </p:nvGraphicFramePr>
        <p:xfrm>
          <a:off x="1908175" y="3933825"/>
          <a:ext cx="4681538" cy="1085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60" name="公式" r:id="rId9" imgW="3060700" imgH="698500" progId="Equation.3">
                  <p:embed/>
                </p:oleObj>
              </mc:Choice>
              <mc:Fallback>
                <p:oleObj name="公式" r:id="rId9" imgW="3060700" imgH="698500" progId="Equation.3">
                  <p:embed/>
                  <p:pic>
                    <p:nvPicPr>
                      <p:cNvPr id="0" name="图片 123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8175" y="3933825"/>
                        <a:ext cx="4681538" cy="1085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10956" name="Group 12"/>
          <p:cNvGrpSpPr/>
          <p:nvPr/>
        </p:nvGrpSpPr>
        <p:grpSpPr bwMode="auto">
          <a:xfrm>
            <a:off x="1403350" y="5084763"/>
            <a:ext cx="5903913" cy="650875"/>
            <a:chOff x="884" y="3203"/>
            <a:chExt cx="3719" cy="410"/>
          </a:xfrm>
        </p:grpSpPr>
        <p:sp>
          <p:nvSpPr>
            <p:cNvPr id="13321" name="Text Box 13"/>
            <p:cNvSpPr txBox="1">
              <a:spLocks noChangeArrowheads="1"/>
            </p:cNvSpPr>
            <p:nvPr/>
          </p:nvSpPr>
          <p:spPr bwMode="auto">
            <a:xfrm>
              <a:off x="884" y="3236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故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3322" name="Object 14"/>
            <p:cNvGraphicFramePr>
              <a:graphicFrameLocks noChangeAspect="1"/>
            </p:cNvGraphicFramePr>
            <p:nvPr/>
          </p:nvGraphicFramePr>
          <p:xfrm>
            <a:off x="1247" y="3203"/>
            <a:ext cx="3356" cy="41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61" name="公式" r:id="rId11" imgW="2603500" imgH="381000" progId="Equation.3">
                    <p:embed/>
                  </p:oleObj>
                </mc:Choice>
                <mc:Fallback>
                  <p:oleObj name="公式" r:id="rId11" imgW="2603500" imgH="381000" progId="Equation.3">
                    <p:embed/>
                    <p:pic>
                      <p:nvPicPr>
                        <p:cNvPr id="0" name="图片 1236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47" y="3203"/>
                          <a:ext cx="3356" cy="41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10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10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10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10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09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09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10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54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ChangeArrowheads="1"/>
          </p:cNvSpPr>
          <p:nvPr/>
        </p:nvSpPr>
        <p:spPr bwMode="auto">
          <a:xfrm>
            <a:off x="900113" y="1131466"/>
            <a:ext cx="3816350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r>
              <a:rPr kumimoji="1" lang="en-US" altLang="zh-CN" sz="3200" b="1">
                <a:latin typeface="Times New Roman" panose="02020603050405020304" pitchFamily="18" charset="0"/>
              </a:rPr>
              <a:t>  </a:t>
            </a:r>
            <a:r>
              <a:rPr kumimoji="1" lang="en-US" altLang="zh-CN" sz="3600" b="1">
                <a:latin typeface="Times New Roman" panose="02020603050405020304" pitchFamily="18" charset="0"/>
              </a:rPr>
              <a:t>1. </a:t>
            </a:r>
            <a:r>
              <a:rPr kumimoji="1" lang="zh-CN" altLang="en-US" sz="3600" b="1">
                <a:latin typeface="Times New Roman" panose="02020603050405020304" pitchFamily="18" charset="0"/>
                <a:ea typeface="黑体" panose="02010609060101010101" pitchFamily="2" charset="-122"/>
              </a:rPr>
              <a:t>置信区间定义</a:t>
            </a:r>
            <a:endParaRPr kumimoji="1" lang="zh-CN" altLang="en-US" sz="3600" b="1"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230403" name="Object 3"/>
          <p:cNvGraphicFramePr>
            <a:graphicFrameLocks noChangeAspect="1"/>
          </p:cNvGraphicFramePr>
          <p:nvPr/>
        </p:nvGraphicFramePr>
        <p:xfrm>
          <a:off x="2681288" y="4365328"/>
          <a:ext cx="3783012" cy="674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37" name="公式" r:id="rId1" imgW="2184400" imgH="368300" progId="Equation.3">
                  <p:embed/>
                </p:oleObj>
              </mc:Choice>
              <mc:Fallback>
                <p:oleObj name="公式" r:id="rId1" imgW="2184400" imgH="368300" progId="Equation.3">
                  <p:embed/>
                  <p:pic>
                    <p:nvPicPr>
                      <p:cNvPr id="0" name="图片 144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81288" y="4365328"/>
                        <a:ext cx="3783012" cy="674687"/>
                      </a:xfrm>
                      <a:prstGeom prst="rect">
                        <a:avLst/>
                      </a:prstGeom>
                      <a:solidFill>
                        <a:srgbClr val="3333CC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30404" name="Group 4"/>
          <p:cNvGrpSpPr/>
          <p:nvPr/>
        </p:nvGrpSpPr>
        <p:grpSpPr bwMode="auto">
          <a:xfrm>
            <a:off x="971550" y="1988840"/>
            <a:ext cx="7840663" cy="2351088"/>
            <a:chOff x="679" y="480"/>
            <a:chExt cx="4939" cy="1481"/>
          </a:xfrm>
        </p:grpSpPr>
        <p:sp>
          <p:nvSpPr>
            <p:cNvPr id="19470" name="Rectangle 5"/>
            <p:cNvSpPr>
              <a:spLocks noChangeArrowheads="1"/>
            </p:cNvSpPr>
            <p:nvPr/>
          </p:nvSpPr>
          <p:spPr bwMode="auto">
            <a:xfrm>
              <a:off x="720" y="652"/>
              <a:ext cx="489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kumimoji="1" lang="zh-CN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9471" name="Object 6"/>
            <p:cNvGraphicFramePr>
              <a:graphicFrameLocks noChangeAspect="1"/>
            </p:cNvGraphicFramePr>
            <p:nvPr/>
          </p:nvGraphicFramePr>
          <p:xfrm>
            <a:off x="737" y="1190"/>
            <a:ext cx="2366" cy="4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38" name="公式" r:id="rId3" imgW="2349500" imgH="381000" progId="Equation.3">
                    <p:embed/>
                  </p:oleObj>
                </mc:Choice>
                <mc:Fallback>
                  <p:oleObj name="公式" r:id="rId3" imgW="2349500" imgH="381000" progId="Equation.3">
                    <p:embed/>
                    <p:pic>
                      <p:nvPicPr>
                        <p:cNvPr id="0" name="图片 144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7" y="1190"/>
                          <a:ext cx="2366" cy="4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72" name="Object 7"/>
            <p:cNvGraphicFramePr>
              <a:graphicFrameLocks noChangeAspect="1"/>
            </p:cNvGraphicFramePr>
            <p:nvPr/>
          </p:nvGraphicFramePr>
          <p:xfrm>
            <a:off x="1331" y="503"/>
            <a:ext cx="250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39" name="公式" r:id="rId5" imgW="190500" imgH="254000" progId="Equation.3">
                    <p:embed/>
                  </p:oleObj>
                </mc:Choice>
                <mc:Fallback>
                  <p:oleObj name="公式" r:id="rId5" imgW="190500" imgH="254000" progId="Equation.3">
                    <p:embed/>
                    <p:pic>
                      <p:nvPicPr>
                        <p:cNvPr id="0" name="图片 1443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31" y="503"/>
                          <a:ext cx="250" cy="3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73" name="Object 8"/>
            <p:cNvGraphicFramePr>
              <a:graphicFrameLocks noChangeAspect="1"/>
            </p:cNvGraphicFramePr>
            <p:nvPr/>
          </p:nvGraphicFramePr>
          <p:xfrm>
            <a:off x="3064" y="1190"/>
            <a:ext cx="2419" cy="42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0" name="公式" r:id="rId7" imgW="2349500" imgH="381000" progId="Equation.3">
                    <p:embed/>
                  </p:oleObj>
                </mc:Choice>
                <mc:Fallback>
                  <p:oleObj name="公式" r:id="rId7" imgW="2349500" imgH="381000" progId="Equation.3">
                    <p:embed/>
                    <p:pic>
                      <p:nvPicPr>
                        <p:cNvPr id="0" name="图片 144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64" y="1190"/>
                          <a:ext cx="2419" cy="42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74" name="Object 9"/>
            <p:cNvGraphicFramePr>
              <a:graphicFrameLocks noChangeAspect="1"/>
            </p:cNvGraphicFramePr>
            <p:nvPr/>
          </p:nvGraphicFramePr>
          <p:xfrm>
            <a:off x="731" y="1536"/>
            <a:ext cx="998" cy="4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1" name="公式" r:id="rId9" imgW="889000" imgH="368300" progId="Equation.3">
                    <p:embed/>
                  </p:oleObj>
                </mc:Choice>
                <mc:Fallback>
                  <p:oleObj name="公式" r:id="rId9" imgW="889000" imgH="368300" progId="Equation.3">
                    <p:embed/>
                    <p:pic>
                      <p:nvPicPr>
                        <p:cNvPr id="0" name="图片 144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31" y="1536"/>
                          <a:ext cx="998" cy="4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9475" name="Rectangle 10"/>
            <p:cNvSpPr>
              <a:spLocks noChangeArrowheads="1"/>
            </p:cNvSpPr>
            <p:nvPr/>
          </p:nvSpPr>
          <p:spPr bwMode="auto">
            <a:xfrm>
              <a:off x="1778" y="1584"/>
              <a:ext cx="62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>
                  <a:latin typeface="Times New Roman" panose="02020603050405020304" pitchFamily="18" charset="0"/>
                </a:rPr>
                <a:t>满足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  <p:sp>
          <p:nvSpPr>
            <p:cNvPr id="19476" name="Rectangle 11"/>
            <p:cNvSpPr>
              <a:spLocks noChangeArrowheads="1"/>
            </p:cNvSpPr>
            <p:nvPr/>
          </p:nvSpPr>
          <p:spPr bwMode="auto">
            <a:xfrm>
              <a:off x="816" y="480"/>
              <a:ext cx="364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/>
              <a:r>
                <a:rPr kumimoji="1" lang="zh-CN" altLang="en-US" sz="3200" b="1">
                  <a:latin typeface="Times New Roman" panose="02020603050405020304" pitchFamily="18" charset="0"/>
                </a:rPr>
                <a:t>设     是 一个待估参数，给定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9477" name="Object 12"/>
            <p:cNvGraphicFramePr>
              <a:graphicFrameLocks noChangeAspect="1"/>
            </p:cNvGraphicFramePr>
            <p:nvPr/>
          </p:nvGraphicFramePr>
          <p:xfrm>
            <a:off x="4268" y="480"/>
            <a:ext cx="724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2" name="公式" r:id="rId11" imgW="635000" imgH="279400" progId="Equation.3">
                    <p:embed/>
                  </p:oleObj>
                </mc:Choice>
                <mc:Fallback>
                  <p:oleObj name="公式" r:id="rId11" imgW="635000" imgH="279400" progId="Equation.3">
                    <p:embed/>
                    <p:pic>
                      <p:nvPicPr>
                        <p:cNvPr id="0" name="图片 144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268" y="480"/>
                          <a:ext cx="724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9478" name="Rectangle 13"/>
            <p:cNvSpPr>
              <a:spLocks noChangeArrowheads="1"/>
            </p:cNvSpPr>
            <p:nvPr/>
          </p:nvSpPr>
          <p:spPr bwMode="auto">
            <a:xfrm>
              <a:off x="679" y="816"/>
              <a:ext cx="434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en-US" sz="3200" b="1">
                  <a:latin typeface="Times New Roman" panose="02020603050405020304" pitchFamily="18" charset="0"/>
                </a:rPr>
                <a:t>若由样本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,…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确定的两个统计量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0414" name="Group 14"/>
          <p:cNvGrpSpPr/>
          <p:nvPr/>
        </p:nvGrpSpPr>
        <p:grpSpPr bwMode="auto">
          <a:xfrm>
            <a:off x="995363" y="5178128"/>
            <a:ext cx="7924800" cy="1385887"/>
            <a:chOff x="528" y="2400"/>
            <a:chExt cx="4992" cy="873"/>
          </a:xfrm>
        </p:grpSpPr>
        <p:sp>
          <p:nvSpPr>
            <p:cNvPr id="19466" name="Text Box 15"/>
            <p:cNvSpPr txBox="1">
              <a:spLocks noChangeArrowheads="1"/>
            </p:cNvSpPr>
            <p:nvPr/>
          </p:nvSpPr>
          <p:spPr bwMode="auto">
            <a:xfrm>
              <a:off x="528" y="2447"/>
              <a:ext cx="4992" cy="8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200" b="1">
                  <a:latin typeface="Times New Roman" panose="02020603050405020304" pitchFamily="18" charset="0"/>
                </a:rPr>
                <a:t>则称区间            是</a:t>
              </a:r>
              <a:r>
                <a:rPr kumimoji="1" lang="zh-CN" altLang="en-US" sz="3200" b="1">
                  <a:solidFill>
                    <a:schemeClr val="accent1"/>
                  </a:solidFill>
                  <a:latin typeface="Times New Roman" panose="02020603050405020304" pitchFamily="18" charset="0"/>
                </a:rPr>
                <a:t>   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的置信水平（置信度、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200" b="1">
                  <a:latin typeface="Times New Roman" panose="02020603050405020304" pitchFamily="18" charset="0"/>
                </a:rPr>
                <a:t>置信概率）为</a:t>
              </a:r>
              <a:r>
                <a:rPr kumimoji="1" lang="zh-CN" altLang="en-US" sz="3200" b="1">
                  <a:solidFill>
                    <a:schemeClr val="accent1"/>
                  </a:solidFill>
                  <a:latin typeface="Times New Roman" panose="02020603050405020304" pitchFamily="18" charset="0"/>
                </a:rPr>
                <a:t>         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的置信区间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.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9467" name="Object 16"/>
            <p:cNvGraphicFramePr>
              <a:graphicFrameLocks noChangeAspect="1"/>
            </p:cNvGraphicFramePr>
            <p:nvPr/>
          </p:nvGraphicFramePr>
          <p:xfrm>
            <a:off x="2675" y="2495"/>
            <a:ext cx="250" cy="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3" name="公式" r:id="rId13" imgW="190500" imgH="254000" progId="Equation.3">
                    <p:embed/>
                  </p:oleObj>
                </mc:Choice>
                <mc:Fallback>
                  <p:oleObj name="公式" r:id="rId13" imgW="190500" imgH="254000" progId="Equation.3">
                    <p:embed/>
                    <p:pic>
                      <p:nvPicPr>
                        <p:cNvPr id="0" name="图片 144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75" y="2495"/>
                          <a:ext cx="250" cy="3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68" name="Object 17"/>
            <p:cNvGraphicFramePr>
              <a:graphicFrameLocks noChangeAspect="1"/>
            </p:cNvGraphicFramePr>
            <p:nvPr/>
          </p:nvGraphicFramePr>
          <p:xfrm>
            <a:off x="1632" y="2400"/>
            <a:ext cx="791" cy="4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4" name="公式" r:id="rId15" imgW="698500" imgH="368300" progId="Equation.3">
                    <p:embed/>
                  </p:oleObj>
                </mc:Choice>
                <mc:Fallback>
                  <p:oleObj name="公式" r:id="rId15" imgW="698500" imgH="368300" progId="Equation.3">
                    <p:embed/>
                    <p:pic>
                      <p:nvPicPr>
                        <p:cNvPr id="0" name="图片 144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32" y="2400"/>
                          <a:ext cx="791" cy="4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69" name="Object 18"/>
            <p:cNvGraphicFramePr>
              <a:graphicFrameLocks noChangeAspect="1"/>
            </p:cNvGraphicFramePr>
            <p:nvPr/>
          </p:nvGraphicFramePr>
          <p:xfrm>
            <a:off x="2150" y="2904"/>
            <a:ext cx="611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445" name="公式" r:id="rId17" imgW="533400" imgH="254000" progId="Equation.3">
                    <p:embed/>
                  </p:oleObj>
                </mc:Choice>
                <mc:Fallback>
                  <p:oleObj name="公式" r:id="rId17" imgW="533400" imgH="254000" progId="Equation.3">
                    <p:embed/>
                    <p:pic>
                      <p:nvPicPr>
                        <p:cNvPr id="0" name="图片 144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50" y="2904"/>
                          <a:ext cx="611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3" name="Text Box 2"/>
          <p:cNvSpPr txBox="1">
            <a:spLocks noChangeArrowheads="1"/>
          </p:cNvSpPr>
          <p:nvPr/>
        </p:nvSpPr>
        <p:spPr bwMode="auto">
          <a:xfrm>
            <a:off x="895350" y="490116"/>
            <a:ext cx="3676650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600" b="1" dirty="0" smtClean="0">
                <a:latin typeface="黑体" panose="02010609060101010101" pitchFamily="2" charset="-122"/>
                <a:ea typeface="黑体" panose="02010609060101010101" pitchFamily="2" charset="-122"/>
              </a:rPr>
              <a:t>区间估计</a:t>
            </a:r>
            <a:endParaRPr kumimoji="1" lang="zh-CN" altLang="en-US" sz="3600" b="1" dirty="0"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ChangeArrowheads="1"/>
          </p:cNvSpPr>
          <p:nvPr/>
        </p:nvSpPr>
        <p:spPr bwMode="auto">
          <a:xfrm>
            <a:off x="892175" y="1180960"/>
            <a:ext cx="7666037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hangingPunct="0"/>
            <a:r>
              <a:rPr kumimoji="1" lang="zh-CN" altLang="en-US" sz="3200" b="1" dirty="0" smtClean="0">
                <a:latin typeface="Times New Roman" panose="02020603050405020304" pitchFamily="18" charset="0"/>
              </a:rPr>
              <a:t>求</a:t>
            </a:r>
            <a:r>
              <a:rPr kumimoji="1" lang="zh-CN" altLang="en-US" sz="3200" b="1" dirty="0">
                <a:latin typeface="Times New Roman" panose="02020603050405020304" pitchFamily="18" charset="0"/>
              </a:rPr>
              <a:t>置信区间的一般步骤如下</a:t>
            </a:r>
            <a:r>
              <a:rPr kumimoji="1" lang="en-US" altLang="zh-CN" sz="3200" b="1" dirty="0">
                <a:latin typeface="Times New Roman" panose="02020603050405020304" pitchFamily="18" charset="0"/>
              </a:rPr>
              <a:t>:</a:t>
            </a:r>
            <a:endParaRPr kumimoji="1" lang="en-US" altLang="zh-CN" sz="2400" dirty="0">
              <a:latin typeface="Times New Roman" panose="02020603050405020304" pitchFamily="18" charset="0"/>
            </a:endParaRPr>
          </a:p>
        </p:txBody>
      </p:sp>
      <p:sp>
        <p:nvSpPr>
          <p:cNvPr id="236547" name="Rectangle 3"/>
          <p:cNvSpPr>
            <a:spLocks noChangeArrowheads="1"/>
          </p:cNvSpPr>
          <p:nvPr/>
        </p:nvSpPr>
        <p:spPr bwMode="auto">
          <a:xfrm>
            <a:off x="892175" y="1776413"/>
            <a:ext cx="76279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hangingPunct="0"/>
            <a:r>
              <a:rPr kumimoji="1" lang="en-US" altLang="zh-CN" sz="3200" b="1">
                <a:latin typeface="Times New Roman" panose="02020603050405020304" pitchFamily="18" charset="0"/>
              </a:rPr>
              <a:t>1. </a:t>
            </a:r>
            <a:r>
              <a:rPr kumimoji="1" lang="zh-CN" altLang="en-US" sz="3200" b="1">
                <a:latin typeface="Times New Roman" panose="02020603050405020304" pitchFamily="18" charset="0"/>
              </a:rPr>
              <a:t>明确问题</a:t>
            </a:r>
            <a:r>
              <a:rPr kumimoji="1" lang="en-US" altLang="zh-CN" sz="3200" b="1">
                <a:latin typeface="Times New Roman" panose="02020603050405020304" pitchFamily="18" charset="0"/>
              </a:rPr>
              <a:t>,  </a:t>
            </a:r>
            <a:r>
              <a:rPr kumimoji="1" lang="zh-CN" altLang="en-US" sz="3200" b="1">
                <a:latin typeface="Times New Roman" panose="02020603050405020304" pitchFamily="18" charset="0"/>
              </a:rPr>
              <a:t>是求什么参数的置信区间</a:t>
            </a:r>
            <a:r>
              <a:rPr kumimoji="1" lang="en-US" altLang="zh-CN" sz="3200" b="1">
                <a:latin typeface="Times New Roman" panose="02020603050405020304" pitchFamily="18" charset="0"/>
              </a:rPr>
              <a:t>?</a:t>
            </a:r>
            <a:endParaRPr kumimoji="1" lang="en-US" altLang="zh-CN" sz="3200" b="1">
              <a:latin typeface="Times New Roman" panose="02020603050405020304" pitchFamily="18" charset="0"/>
            </a:endParaRPr>
          </a:p>
        </p:txBody>
      </p:sp>
      <p:grpSp>
        <p:nvGrpSpPr>
          <p:cNvPr id="236548" name="Group 4"/>
          <p:cNvGrpSpPr/>
          <p:nvPr/>
        </p:nvGrpSpPr>
        <p:grpSpPr bwMode="auto">
          <a:xfrm>
            <a:off x="1308100" y="2378075"/>
            <a:ext cx="4367213" cy="579438"/>
            <a:chOff x="768" y="1411"/>
            <a:chExt cx="2751" cy="365"/>
          </a:xfrm>
        </p:grpSpPr>
        <p:sp>
          <p:nvSpPr>
            <p:cNvPr id="23567" name="Rectangle 5"/>
            <p:cNvSpPr>
              <a:spLocks noChangeArrowheads="1"/>
            </p:cNvSpPr>
            <p:nvPr/>
          </p:nvSpPr>
          <p:spPr bwMode="auto">
            <a:xfrm>
              <a:off x="768" y="1411"/>
              <a:ext cx="275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kumimoji="1" lang="en-US" altLang="zh-CN" sz="3200" b="1"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置信水平  </a:t>
              </a:r>
              <a:r>
                <a:rPr kumimoji="1" lang="zh-CN" altLang="en-US" sz="3200" b="1">
                  <a:latin typeface="宋体" panose="02010600030101010101" pitchFamily="2" charset="-122"/>
                </a:rPr>
                <a:t>   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是多少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?</a:t>
              </a:r>
              <a:endParaRPr kumimoji="1" lang="en-US" altLang="zh-CN" sz="240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3568" name="Object 6"/>
            <p:cNvGraphicFramePr>
              <a:graphicFrameLocks noChangeAspect="1"/>
            </p:cNvGraphicFramePr>
            <p:nvPr/>
          </p:nvGraphicFramePr>
          <p:xfrm>
            <a:off x="1943" y="1449"/>
            <a:ext cx="611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17" name="公式" r:id="rId1" imgW="533400" imgH="254000" progId="Equation.3">
                    <p:embed/>
                  </p:oleObj>
                </mc:Choice>
                <mc:Fallback>
                  <p:oleObj name="公式" r:id="rId1" imgW="533400" imgH="254000" progId="Equation.3">
                    <p:embed/>
                    <p:pic>
                      <p:nvPicPr>
                        <p:cNvPr id="0" name="图片 1541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43" y="1449"/>
                          <a:ext cx="611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36551" name="Group 7"/>
          <p:cNvGrpSpPr/>
          <p:nvPr/>
        </p:nvGrpSpPr>
        <p:grpSpPr bwMode="auto">
          <a:xfrm>
            <a:off x="976313" y="3140075"/>
            <a:ext cx="6400800" cy="1066800"/>
            <a:chOff x="624" y="1824"/>
            <a:chExt cx="4032" cy="672"/>
          </a:xfrm>
        </p:grpSpPr>
        <p:sp>
          <p:nvSpPr>
            <p:cNvPr id="23565" name="Rectangle 8"/>
            <p:cNvSpPr>
              <a:spLocks noChangeArrowheads="1"/>
            </p:cNvSpPr>
            <p:nvPr/>
          </p:nvSpPr>
          <p:spPr bwMode="auto">
            <a:xfrm>
              <a:off x="624" y="1824"/>
              <a:ext cx="4032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/>
              <a:r>
                <a:rPr kumimoji="1" lang="en-US" altLang="zh-CN" sz="3200" b="1">
                  <a:latin typeface="Times New Roman" panose="02020603050405020304" pitchFamily="18" charset="0"/>
                </a:rPr>
                <a:t>2.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寻找参数   的一个良好的点估计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 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baseline="-25000">
                  <a:latin typeface="Times New Roman" panose="02020603050405020304" pitchFamily="18" charset="0"/>
                </a:rPr>
                <a:t>1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baseline="-25000">
                  <a:latin typeface="Times New Roman" panose="02020603050405020304" pitchFamily="18" charset="0"/>
                </a:rPr>
                <a:t>2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,…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i="1" baseline="-25000"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)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3566" name="Object 9"/>
            <p:cNvGraphicFramePr>
              <a:graphicFrameLocks noChangeAspect="1"/>
            </p:cNvGraphicFramePr>
            <p:nvPr/>
          </p:nvGraphicFramePr>
          <p:xfrm>
            <a:off x="2004" y="1848"/>
            <a:ext cx="249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18" name="公式" r:id="rId3" imgW="190500" imgH="254000" progId="Equation.3">
                    <p:embed/>
                  </p:oleObj>
                </mc:Choice>
                <mc:Fallback>
                  <p:oleObj name="公式" r:id="rId3" imgW="190500" imgH="254000" progId="Equation.3">
                    <p:embed/>
                    <p:pic>
                      <p:nvPicPr>
                        <p:cNvPr id="0" name="图片 154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04" y="1848"/>
                          <a:ext cx="249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36554" name="Group 10"/>
          <p:cNvGrpSpPr/>
          <p:nvPr/>
        </p:nvGrpSpPr>
        <p:grpSpPr bwMode="auto">
          <a:xfrm>
            <a:off x="1550988" y="5608638"/>
            <a:ext cx="3576637" cy="579437"/>
            <a:chOff x="986" y="3379"/>
            <a:chExt cx="2253" cy="365"/>
          </a:xfrm>
        </p:grpSpPr>
        <p:sp>
          <p:nvSpPr>
            <p:cNvPr id="23563" name="Rectangle 11"/>
            <p:cNvSpPr>
              <a:spLocks noChangeArrowheads="1"/>
            </p:cNvSpPr>
            <p:nvPr/>
          </p:nvSpPr>
          <p:spPr bwMode="auto">
            <a:xfrm>
              <a:off x="986" y="3379"/>
              <a:ext cx="225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zh-CN" altLang="zh-CN" sz="3200" b="1">
                  <a:latin typeface="Times New Roman" panose="02020603050405020304" pitchFamily="18" charset="0"/>
                </a:rPr>
                <a:t>称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  )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为枢轴量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. 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3564" name="Object 12"/>
            <p:cNvGraphicFramePr>
              <a:graphicFrameLocks noChangeAspect="1"/>
            </p:cNvGraphicFramePr>
            <p:nvPr/>
          </p:nvGraphicFramePr>
          <p:xfrm>
            <a:off x="1782" y="3448"/>
            <a:ext cx="234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19" name="公式" r:id="rId5" imgW="190500" imgH="254000" progId="Equation.3">
                    <p:embed/>
                  </p:oleObj>
                </mc:Choice>
                <mc:Fallback>
                  <p:oleObj name="公式" r:id="rId5" imgW="190500" imgH="254000" progId="Equation.3">
                    <p:embed/>
                    <p:pic>
                      <p:nvPicPr>
                        <p:cNvPr id="0" name="图片 154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82" y="3448"/>
                          <a:ext cx="234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36557" name="Group 13"/>
          <p:cNvGrpSpPr/>
          <p:nvPr/>
        </p:nvGrpSpPr>
        <p:grpSpPr bwMode="auto">
          <a:xfrm>
            <a:off x="823913" y="4171950"/>
            <a:ext cx="7696200" cy="1260475"/>
            <a:chOff x="528" y="2474"/>
            <a:chExt cx="4848" cy="794"/>
          </a:xfrm>
        </p:grpSpPr>
        <p:sp>
          <p:nvSpPr>
            <p:cNvPr id="23560" name="Rectangle 14"/>
            <p:cNvSpPr>
              <a:spLocks noChangeArrowheads="1"/>
            </p:cNvSpPr>
            <p:nvPr/>
          </p:nvSpPr>
          <p:spPr bwMode="auto">
            <a:xfrm>
              <a:off x="528" y="2474"/>
              <a:ext cx="4848" cy="7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hangingPunct="0">
                <a:lnSpc>
                  <a:spcPct val="120000"/>
                </a:lnSpc>
              </a:pPr>
              <a:r>
                <a:rPr kumimoji="1" lang="zh-CN" altLang="zh-CN" sz="2400">
                  <a:latin typeface="Times New Roman" panose="02020603050405020304" pitchFamily="18" charset="0"/>
                </a:rPr>
                <a:t>   </a:t>
              </a:r>
              <a:r>
                <a:rPr kumimoji="1" lang="zh-CN" altLang="zh-CN" sz="3200" b="1">
                  <a:latin typeface="Times New Roman" panose="02020603050405020304" pitchFamily="18" charset="0"/>
                </a:rPr>
                <a:t>3.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寻找一个待估参数    和估计量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的函数  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  ),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且其分布为已知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.    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3561" name="Object 15"/>
            <p:cNvGraphicFramePr>
              <a:graphicFrameLocks noChangeAspect="1"/>
            </p:cNvGraphicFramePr>
            <p:nvPr/>
          </p:nvGraphicFramePr>
          <p:xfrm>
            <a:off x="1046" y="2952"/>
            <a:ext cx="250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20" name="公式" r:id="rId7" imgW="190500" imgH="254000" progId="Equation.3">
                    <p:embed/>
                  </p:oleObj>
                </mc:Choice>
                <mc:Fallback>
                  <p:oleObj name="公式" r:id="rId7" imgW="190500" imgH="254000" progId="Equation.3">
                    <p:embed/>
                    <p:pic>
                      <p:nvPicPr>
                        <p:cNvPr id="0" name="图片 154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46" y="2952"/>
                          <a:ext cx="250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3562" name="Object 16"/>
            <p:cNvGraphicFramePr>
              <a:graphicFrameLocks noChangeAspect="1"/>
            </p:cNvGraphicFramePr>
            <p:nvPr/>
          </p:nvGraphicFramePr>
          <p:xfrm>
            <a:off x="3078" y="2584"/>
            <a:ext cx="234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5421" name="公式" r:id="rId9" imgW="190500" imgH="254000" progId="Equation.3">
                    <p:embed/>
                  </p:oleObj>
                </mc:Choice>
                <mc:Fallback>
                  <p:oleObj name="公式" r:id="rId9" imgW="190500" imgH="254000" progId="Equation.3">
                    <p:embed/>
                    <p:pic>
                      <p:nvPicPr>
                        <p:cNvPr id="0" name="图片 154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78" y="2584"/>
                          <a:ext cx="234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6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36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36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36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6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6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6547" grpId="0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8" name="Group 2"/>
          <p:cNvGrpSpPr/>
          <p:nvPr/>
        </p:nvGrpSpPr>
        <p:grpSpPr bwMode="auto">
          <a:xfrm>
            <a:off x="971550" y="1196975"/>
            <a:ext cx="7634288" cy="1895475"/>
            <a:chOff x="528" y="419"/>
            <a:chExt cx="4809" cy="1194"/>
          </a:xfrm>
        </p:grpSpPr>
        <p:sp>
          <p:nvSpPr>
            <p:cNvPr id="24589" name="Rectangle 3"/>
            <p:cNvSpPr>
              <a:spLocks noChangeArrowheads="1"/>
            </p:cNvSpPr>
            <p:nvPr/>
          </p:nvSpPr>
          <p:spPr bwMode="auto">
            <a:xfrm>
              <a:off x="528" y="419"/>
              <a:ext cx="4809" cy="7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hangingPunct="0">
                <a:lnSpc>
                  <a:spcPct val="120000"/>
                </a:lnSpc>
              </a:pPr>
              <a:r>
                <a:rPr kumimoji="1" lang="en-US" altLang="zh-CN" sz="3200" b="1">
                  <a:latin typeface="Times New Roman" panose="02020603050405020304" pitchFamily="18" charset="0"/>
                </a:rPr>
                <a:t>4.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对于给定的置信水平</a:t>
              </a:r>
              <a:r>
                <a:rPr kumimoji="1" lang="zh-CN" altLang="en-US" sz="3200" b="1">
                  <a:latin typeface="宋体" panose="02010600030101010101" pitchFamily="2" charset="-122"/>
                </a:rPr>
                <a:t>   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，根据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  )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的分布，确定常数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b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，使得 </a:t>
              </a:r>
              <a:endParaRPr kumimoji="1" lang="zh-CN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4590" name="Object 4"/>
            <p:cNvGraphicFramePr>
              <a:graphicFrameLocks noChangeAspect="1"/>
            </p:cNvGraphicFramePr>
            <p:nvPr/>
          </p:nvGraphicFramePr>
          <p:xfrm>
            <a:off x="3159" y="495"/>
            <a:ext cx="562" cy="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85" name="公式" r:id="rId1" imgW="533400" imgH="254000" progId="Equation.3">
                    <p:embed/>
                  </p:oleObj>
                </mc:Choice>
                <mc:Fallback>
                  <p:oleObj name="公式" r:id="rId1" imgW="533400" imgH="254000" progId="Equation.3">
                    <p:embed/>
                    <p:pic>
                      <p:nvPicPr>
                        <p:cNvPr id="0" name="图片 1648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59" y="495"/>
                          <a:ext cx="562" cy="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591" name="Object 5"/>
            <p:cNvGraphicFramePr>
              <a:graphicFrameLocks noChangeAspect="1"/>
            </p:cNvGraphicFramePr>
            <p:nvPr/>
          </p:nvGraphicFramePr>
          <p:xfrm>
            <a:off x="4851" y="520"/>
            <a:ext cx="250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86" name="公式" r:id="rId3" imgW="190500" imgH="254000" progId="Equation.3">
                    <p:embed/>
                  </p:oleObj>
                </mc:Choice>
                <mc:Fallback>
                  <p:oleObj name="公式" r:id="rId3" imgW="190500" imgH="254000" progId="Equation.3">
                    <p:embed/>
                    <p:pic>
                      <p:nvPicPr>
                        <p:cNvPr id="0" name="图片 164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851" y="520"/>
                          <a:ext cx="250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592" name="Object 6"/>
            <p:cNvGraphicFramePr>
              <a:graphicFrameLocks noChangeAspect="1"/>
            </p:cNvGraphicFramePr>
            <p:nvPr/>
          </p:nvGraphicFramePr>
          <p:xfrm>
            <a:off x="3408" y="1289"/>
            <a:ext cx="562" cy="2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87" name="公式" r:id="rId5" imgW="533400" imgH="254000" progId="Equation.3">
                    <p:embed/>
                  </p:oleObj>
                </mc:Choice>
                <mc:Fallback>
                  <p:oleObj name="公式" r:id="rId5" imgW="533400" imgH="254000" progId="Equation.3">
                    <p:embed/>
                    <p:pic>
                      <p:nvPicPr>
                        <p:cNvPr id="0" name="图片 164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08" y="1289"/>
                          <a:ext cx="562" cy="2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593" name="Object 7"/>
            <p:cNvGraphicFramePr>
              <a:graphicFrameLocks noChangeAspect="1"/>
            </p:cNvGraphicFramePr>
            <p:nvPr/>
          </p:nvGraphicFramePr>
          <p:xfrm>
            <a:off x="2499" y="1296"/>
            <a:ext cx="250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88" name="公式" r:id="rId7" imgW="190500" imgH="254000" progId="Equation.3">
                    <p:embed/>
                  </p:oleObj>
                </mc:Choice>
                <mc:Fallback>
                  <p:oleObj name="公式" r:id="rId7" imgW="190500" imgH="254000" progId="Equation.3">
                    <p:embed/>
                    <p:pic>
                      <p:nvPicPr>
                        <p:cNvPr id="0" name="图片 1648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99" y="1296"/>
                          <a:ext cx="250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4594" name="Rectangle 8"/>
            <p:cNvSpPr>
              <a:spLocks noChangeArrowheads="1"/>
            </p:cNvSpPr>
            <p:nvPr/>
          </p:nvSpPr>
          <p:spPr bwMode="auto">
            <a:xfrm>
              <a:off x="1308" y="1248"/>
              <a:ext cx="214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/>
              <a:r>
                <a:rPr kumimoji="1" lang="en-US" altLang="zh-CN" sz="3200" b="1" i="1"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a 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≤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  )≤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b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)=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237577" name="Group 9"/>
          <p:cNvGrpSpPr/>
          <p:nvPr/>
        </p:nvGrpSpPr>
        <p:grpSpPr bwMode="auto">
          <a:xfrm>
            <a:off x="900113" y="3429000"/>
            <a:ext cx="8077200" cy="1371600"/>
            <a:chOff x="480" y="1680"/>
            <a:chExt cx="5088" cy="864"/>
          </a:xfrm>
        </p:grpSpPr>
        <p:sp>
          <p:nvSpPr>
            <p:cNvPr id="24586" name="Rectangle 10"/>
            <p:cNvSpPr>
              <a:spLocks noChangeArrowheads="1"/>
            </p:cNvSpPr>
            <p:nvPr/>
          </p:nvSpPr>
          <p:spPr bwMode="auto">
            <a:xfrm>
              <a:off x="480" y="1680"/>
              <a:ext cx="5088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hangingPunct="0"/>
              <a:r>
                <a:rPr kumimoji="1" lang="en-US" altLang="zh-CN" sz="2400">
                  <a:latin typeface="Times New Roman" panose="02020603050405020304" pitchFamily="18" charset="0"/>
                </a:rPr>
                <a:t> </a:t>
              </a:r>
              <a:r>
                <a:rPr kumimoji="1" lang="zh-CN" altLang="zh-CN" sz="3200" b="1">
                  <a:latin typeface="Times New Roman" panose="02020603050405020304" pitchFamily="18" charset="0"/>
                </a:rPr>
                <a:t>5. 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对“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≤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S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T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   )≤</a:t>
              </a:r>
              <a:r>
                <a:rPr kumimoji="1" lang="en-US" altLang="zh-CN" sz="3200" b="1" i="1">
                  <a:latin typeface="Times New Roman" panose="02020603050405020304" pitchFamily="18" charset="0"/>
                </a:rPr>
                <a:t>b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”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作</a:t>
              </a:r>
              <a:r>
                <a:rPr kumimoji="1" lang="zh-CN" altLang="en-US" sz="3200" b="1">
                  <a:solidFill>
                    <a:srgbClr val="FF0000"/>
                  </a:solidFill>
                  <a:latin typeface="Times New Roman" panose="02020603050405020304" pitchFamily="18" charset="0"/>
                </a:rPr>
                <a:t>等价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变形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,</a:t>
              </a:r>
              <a:r>
                <a:rPr kumimoji="1" lang="zh-CN" altLang="en-US" sz="3200" b="1">
                  <a:latin typeface="Times New Roman" panose="02020603050405020304" pitchFamily="18" charset="0"/>
                </a:rPr>
                <a:t>得到如下</a:t>
              </a:r>
              <a:endParaRPr kumimoji="1" lang="zh-CN" altLang="en-US" sz="3200" b="1">
                <a:latin typeface="Times New Roman" panose="02020603050405020304" pitchFamily="18" charset="0"/>
              </a:endParaRPr>
            </a:p>
            <a:p>
              <a:pPr eaLnBrk="0" hangingPunct="0"/>
              <a:r>
                <a:rPr kumimoji="1" lang="zh-CN" altLang="en-US" sz="3200" b="1">
                  <a:latin typeface="Times New Roman" panose="02020603050405020304" pitchFamily="18" charset="0"/>
                </a:rPr>
                <a:t>形式</a:t>
              </a:r>
              <a:r>
                <a:rPr kumimoji="1" lang="en-US" altLang="zh-CN" sz="3200" b="1">
                  <a:latin typeface="Times New Roman" panose="02020603050405020304" pitchFamily="18" charset="0"/>
                </a:rPr>
                <a:t>:</a:t>
              </a:r>
              <a:endParaRPr kumimoji="1" lang="en-US" altLang="zh-CN" sz="3200" b="1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4587" name="Object 11"/>
            <p:cNvGraphicFramePr>
              <a:graphicFrameLocks noChangeAspect="1"/>
            </p:cNvGraphicFramePr>
            <p:nvPr/>
          </p:nvGraphicFramePr>
          <p:xfrm>
            <a:off x="2068" y="1728"/>
            <a:ext cx="249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89" name="公式" r:id="rId9" imgW="190500" imgH="254000" progId="Equation.3">
                    <p:embed/>
                  </p:oleObj>
                </mc:Choice>
                <mc:Fallback>
                  <p:oleObj name="公式" r:id="rId9" imgW="190500" imgH="254000" progId="Equation.3">
                    <p:embed/>
                    <p:pic>
                      <p:nvPicPr>
                        <p:cNvPr id="0" name="图片 1648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68" y="1728"/>
                          <a:ext cx="249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588" name="Object 12"/>
            <p:cNvGraphicFramePr>
              <a:graphicFrameLocks noChangeAspect="1"/>
            </p:cNvGraphicFramePr>
            <p:nvPr/>
          </p:nvGraphicFramePr>
          <p:xfrm>
            <a:off x="1412" y="2119"/>
            <a:ext cx="2451" cy="4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90" name="公式" r:id="rId11" imgW="2247900" imgH="368300" progId="Equation.3">
                    <p:embed/>
                  </p:oleObj>
                </mc:Choice>
                <mc:Fallback>
                  <p:oleObj name="公式" r:id="rId11" imgW="2247900" imgH="368300" progId="Equation.3">
                    <p:embed/>
                    <p:pic>
                      <p:nvPicPr>
                        <p:cNvPr id="0" name="图片 1648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12" y="2119"/>
                          <a:ext cx="2451" cy="4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4580" name="Group 13"/>
          <p:cNvGrpSpPr/>
          <p:nvPr/>
        </p:nvGrpSpPr>
        <p:grpSpPr bwMode="auto">
          <a:xfrm>
            <a:off x="900113" y="5084763"/>
            <a:ext cx="8077200" cy="674687"/>
            <a:chOff x="672" y="2840"/>
            <a:chExt cx="5088" cy="425"/>
          </a:xfrm>
        </p:grpSpPr>
        <p:graphicFrame>
          <p:nvGraphicFramePr>
            <p:cNvPr id="24581" name="Object 14"/>
            <p:cNvGraphicFramePr>
              <a:graphicFrameLocks noChangeAspect="1"/>
            </p:cNvGraphicFramePr>
            <p:nvPr/>
          </p:nvGraphicFramePr>
          <p:xfrm>
            <a:off x="3742" y="2931"/>
            <a:ext cx="590" cy="29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91" name="公式" r:id="rId13" imgW="508000" imgH="254000" progId="Equation.3">
                    <p:embed/>
                  </p:oleObj>
                </mc:Choice>
                <mc:Fallback>
                  <p:oleObj name="公式" r:id="rId13" imgW="508000" imgH="254000" progId="Equation.3">
                    <p:embed/>
                    <p:pic>
                      <p:nvPicPr>
                        <p:cNvPr id="0" name="图片 1649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42" y="2931"/>
                          <a:ext cx="590" cy="29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582" name="Object 15"/>
            <p:cNvGraphicFramePr>
              <a:graphicFrameLocks noChangeAspect="1"/>
            </p:cNvGraphicFramePr>
            <p:nvPr/>
          </p:nvGraphicFramePr>
          <p:xfrm>
            <a:off x="2305" y="2932"/>
            <a:ext cx="249" cy="31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92" name="公式" r:id="rId15" imgW="190500" imgH="254000" progId="Equation.3">
                    <p:embed/>
                  </p:oleObj>
                </mc:Choice>
                <mc:Fallback>
                  <p:oleObj name="公式" r:id="rId15" imgW="190500" imgH="254000" progId="Equation.3">
                    <p:embed/>
                    <p:pic>
                      <p:nvPicPr>
                        <p:cNvPr id="0" name="图片 1649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305" y="2932"/>
                          <a:ext cx="249" cy="31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4583" name="Group 16"/>
            <p:cNvGrpSpPr/>
            <p:nvPr/>
          </p:nvGrpSpPr>
          <p:grpSpPr bwMode="auto">
            <a:xfrm>
              <a:off x="672" y="2840"/>
              <a:ext cx="5088" cy="425"/>
              <a:chOff x="672" y="3022"/>
              <a:chExt cx="5088" cy="425"/>
            </a:xfrm>
          </p:grpSpPr>
          <p:graphicFrame>
            <p:nvGraphicFramePr>
              <p:cNvPr id="24584" name="Object 17"/>
              <p:cNvGraphicFramePr>
                <a:graphicFrameLocks noChangeAspect="1"/>
              </p:cNvGraphicFramePr>
              <p:nvPr/>
            </p:nvGraphicFramePr>
            <p:xfrm>
              <a:off x="1020" y="3022"/>
              <a:ext cx="791" cy="4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6493" name="公式" r:id="rId17" imgW="698500" imgH="368300" progId="Equation.3">
                      <p:embed/>
                    </p:oleObj>
                  </mc:Choice>
                  <mc:Fallback>
                    <p:oleObj name="公式" r:id="rId17" imgW="698500" imgH="368300" progId="Equation.3">
                      <p:embed/>
                      <p:pic>
                        <p:nvPicPr>
                          <p:cNvPr id="0" name="图片 1649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020" y="3022"/>
                            <a:ext cx="791" cy="4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24585" name="Rectangle 18"/>
              <p:cNvSpPr>
                <a:spLocks noChangeArrowheads="1"/>
              </p:cNvSpPr>
              <p:nvPr/>
            </p:nvSpPr>
            <p:spPr bwMode="auto">
              <a:xfrm>
                <a:off x="672" y="3067"/>
                <a:ext cx="5088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/>
                <a:r>
                  <a:rPr kumimoji="1" lang="zh-CN" altLang="en-US" sz="3200" b="1">
                    <a:latin typeface="Times New Roman" panose="02020603050405020304" pitchFamily="18" charset="0"/>
                  </a:rPr>
                  <a:t>则            就是   的置信度为        的置信区间</a:t>
                </a:r>
                <a:r>
                  <a:rPr kumimoji="1" lang="en-US" altLang="zh-CN" sz="3200" b="1">
                    <a:latin typeface="Times New Roman" panose="02020603050405020304" pitchFamily="18" charset="0"/>
                  </a:rPr>
                  <a:t>.     </a:t>
                </a:r>
                <a:endParaRPr kumimoji="1" lang="en-US" altLang="zh-CN" sz="3200" b="1">
                  <a:latin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7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Text Box 2"/>
          <p:cNvSpPr txBox="1">
            <a:spLocks noChangeArrowheads="1"/>
          </p:cNvSpPr>
          <p:nvPr/>
        </p:nvSpPr>
        <p:spPr bwMode="auto">
          <a:xfrm>
            <a:off x="1116013" y="1196975"/>
            <a:ext cx="72786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kumimoji="1" lang="zh-CN" altLang="en-US" sz="3200" b="1" dirty="0" smtClean="0">
                <a:latin typeface="Times New Roman" panose="02020603050405020304" pitchFamily="18" charset="0"/>
                <a:ea typeface="黑体" panose="02010609060101010101" pitchFamily="2" charset="-122"/>
              </a:rPr>
              <a:t>一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2" charset="-122"/>
              </a:rPr>
              <a:t>个正态总体 </a:t>
            </a:r>
            <a:r>
              <a:rPr kumimoji="1" lang="en-US" altLang="zh-CN" sz="3200" b="1" i="1" dirty="0">
                <a:latin typeface="Times New Roman" panose="02020603050405020304" pitchFamily="18" charset="0"/>
                <a:ea typeface="楷体_GB2312" pitchFamily="49" charset="-122"/>
              </a:rPr>
              <a:t>X ~N </a:t>
            </a:r>
            <a:r>
              <a:rPr kumimoji="1" lang="en-US" altLang="zh-CN" sz="3200" b="1" dirty="0"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b="1" i="1" dirty="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 </a:t>
            </a:r>
            <a:r>
              <a:rPr kumimoji="1" lang="en-US" altLang="zh-CN" sz="3200" b="1" i="1" baseline="30000" dirty="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200" b="1" dirty="0"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200" b="1" dirty="0">
                <a:latin typeface="Times New Roman" panose="02020603050405020304" pitchFamily="18" charset="0"/>
                <a:ea typeface="黑体" panose="02010609060101010101" pitchFamily="2" charset="-122"/>
              </a:rPr>
              <a:t>的情形</a:t>
            </a:r>
            <a:endParaRPr kumimoji="1" lang="zh-CN" altLang="en-US" sz="3200" b="1" dirty="0"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27651" name="Rectangle 3"/>
          <p:cNvSpPr>
            <a:spLocks noChangeArrowheads="1"/>
          </p:cNvSpPr>
          <p:nvPr/>
        </p:nvSpPr>
        <p:spPr bwMode="auto">
          <a:xfrm>
            <a:off x="2339975" y="404813"/>
            <a:ext cx="4090988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kumimoji="1" lang="zh-CN" altLang="en-US" sz="3600" b="1">
                <a:latin typeface="Times New Roman" panose="02020603050405020304" pitchFamily="18" charset="0"/>
                <a:ea typeface="黑体" panose="02010609060101010101" pitchFamily="2" charset="-122"/>
              </a:rPr>
              <a:t>置信区间常用公式</a:t>
            </a:r>
            <a:endParaRPr kumimoji="1" lang="zh-CN" altLang="en-US" sz="3600" b="1"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240644" name="Text Box 4"/>
          <p:cNvSpPr txBox="1">
            <a:spLocks noChangeArrowheads="1"/>
          </p:cNvSpPr>
          <p:nvPr/>
        </p:nvSpPr>
        <p:spPr bwMode="auto">
          <a:xfrm>
            <a:off x="1187450" y="1989138"/>
            <a:ext cx="61102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(1)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r>
              <a:rPr kumimoji="1" lang="zh-CN" altLang="en-US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600" b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已知</a:t>
            </a:r>
            <a:r>
              <a:rPr kumimoji="1" lang="en-US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 </a:t>
            </a:r>
            <a:r>
              <a:rPr kumimoji="1" lang="zh-CN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的置信区间</a:t>
            </a:r>
            <a:endParaRPr kumimoji="1" lang="zh-CN" altLang="en-US" sz="3600" b="1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240645" name="Object 5"/>
          <p:cNvGraphicFramePr>
            <a:graphicFrameLocks noChangeAspect="1"/>
          </p:cNvGraphicFramePr>
          <p:nvPr/>
        </p:nvGraphicFramePr>
        <p:xfrm>
          <a:off x="2484438" y="2852738"/>
          <a:ext cx="4322762" cy="10334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32" name="公式" r:id="rId1" imgW="2857500" imgH="660400" progId="Equation.3">
                  <p:embed/>
                </p:oleObj>
              </mc:Choice>
              <mc:Fallback>
                <p:oleObj name="公式" r:id="rId1" imgW="2857500" imgH="660400" progId="Equation.3">
                  <p:embed/>
                  <p:pic>
                    <p:nvPicPr>
                      <p:cNvPr id="0" name="图片 174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2852738"/>
                        <a:ext cx="4322762" cy="103346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0646" name="Text Box 6"/>
          <p:cNvSpPr txBox="1">
            <a:spLocks noChangeArrowheads="1"/>
          </p:cNvSpPr>
          <p:nvPr/>
        </p:nvSpPr>
        <p:spPr bwMode="auto">
          <a:xfrm>
            <a:off x="1187450" y="4005263"/>
            <a:ext cx="63388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(2)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r>
              <a:rPr kumimoji="1" lang="zh-CN" altLang="en-US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3600" b="1" i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未知 </a:t>
            </a:r>
            <a:r>
              <a:rPr kumimoji="1" lang="en-US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 </a:t>
            </a:r>
            <a:r>
              <a:rPr kumimoji="1" lang="zh-CN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的置信区间</a:t>
            </a:r>
            <a:r>
              <a:rPr kumimoji="1" lang="zh-CN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endParaRPr kumimoji="1" lang="zh-CN" altLang="en-US" sz="3600" baseline="30000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240647" name="Object 7"/>
          <p:cNvGraphicFramePr>
            <a:graphicFrameLocks noChangeAspect="1"/>
          </p:cNvGraphicFramePr>
          <p:nvPr/>
        </p:nvGraphicFramePr>
        <p:xfrm>
          <a:off x="1908175" y="5013325"/>
          <a:ext cx="6088063" cy="10652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33" name="公式" r:id="rId3" imgW="3924300" imgH="660400" progId="Equation.3">
                  <p:embed/>
                </p:oleObj>
              </mc:Choice>
              <mc:Fallback>
                <p:oleObj name="公式" r:id="rId3" imgW="3924300" imgH="660400" progId="Equation.3">
                  <p:embed/>
                  <p:pic>
                    <p:nvPicPr>
                      <p:cNvPr id="0" name="图片 174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8175" y="5013325"/>
                        <a:ext cx="6088063" cy="1065213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7658" name="Picture 1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264" y="2580542"/>
            <a:ext cx="1844675" cy="800100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9" name="Picture 11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6875463" y="4325938"/>
            <a:ext cx="2209800" cy="777875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0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76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76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76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240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40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406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406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644" grpId="0" autoUpdateAnimBg="0"/>
      <p:bldP spid="240646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2"/>
          <p:cNvSpPr txBox="1">
            <a:spLocks noChangeArrowheads="1"/>
          </p:cNvSpPr>
          <p:nvPr/>
        </p:nvSpPr>
        <p:spPr bwMode="auto">
          <a:xfrm>
            <a:off x="517525" y="265113"/>
            <a:ext cx="78708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(3)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</a:rPr>
              <a:t>当 </a:t>
            </a:r>
            <a:r>
              <a:rPr kumimoji="1" lang="zh-CN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已知时</a:t>
            </a: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r>
              <a:rPr kumimoji="1" lang="zh-CN" altLang="en-US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3600" b="1" i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的置信区间</a:t>
            </a:r>
            <a:endParaRPr kumimoji="1" lang="zh-CN" altLang="en-US" sz="3600" b="1" i="1" baseline="30000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aphicFrame>
        <p:nvGraphicFramePr>
          <p:cNvPr id="242691" name="Object 3"/>
          <p:cNvGraphicFramePr>
            <a:graphicFrameLocks noChangeAspect="1"/>
          </p:cNvGraphicFramePr>
          <p:nvPr/>
        </p:nvGraphicFramePr>
        <p:xfrm>
          <a:off x="2051050" y="4572000"/>
          <a:ext cx="5260975" cy="2286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89" name="公式" r:id="rId1" imgW="3098800" imgH="1397000" progId="Equation.3">
                  <p:embed/>
                </p:oleObj>
              </mc:Choice>
              <mc:Fallback>
                <p:oleObj name="公式" r:id="rId1" imgW="3098800" imgH="1397000" progId="Equation.3">
                  <p:embed/>
                  <p:pic>
                    <p:nvPicPr>
                      <p:cNvPr id="0" name="图片 184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4572000"/>
                        <a:ext cx="5260975" cy="228600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42692" name="Group 4"/>
          <p:cNvGrpSpPr/>
          <p:nvPr/>
        </p:nvGrpSpPr>
        <p:grpSpPr bwMode="auto">
          <a:xfrm>
            <a:off x="1258888" y="836613"/>
            <a:ext cx="6878637" cy="1158875"/>
            <a:chOff x="684" y="576"/>
            <a:chExt cx="4111" cy="730"/>
          </a:xfrm>
        </p:grpSpPr>
        <p:graphicFrame>
          <p:nvGraphicFramePr>
            <p:cNvPr id="29706" name="Object 5"/>
            <p:cNvGraphicFramePr>
              <a:graphicFrameLocks noChangeAspect="1"/>
            </p:cNvGraphicFramePr>
            <p:nvPr/>
          </p:nvGraphicFramePr>
          <p:xfrm>
            <a:off x="1824" y="576"/>
            <a:ext cx="2544" cy="7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490" name="Equation" r:id="rId3" imgW="2692400" imgH="749300" progId="Equation.DSMT4">
                    <p:embed/>
                  </p:oleObj>
                </mc:Choice>
                <mc:Fallback>
                  <p:oleObj name="Equation" r:id="rId3" imgW="2692400" imgH="749300" progId="Equation.DSMT4">
                    <p:embed/>
                    <p:pic>
                      <p:nvPicPr>
                        <p:cNvPr id="0" name="图片 1848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24" y="576"/>
                          <a:ext cx="2544" cy="730"/>
                        </a:xfrm>
                        <a:prstGeom prst="rect">
                          <a:avLst/>
                        </a:prstGeom>
                        <a:solidFill>
                          <a:schemeClr val="accent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707" name="Text Box 6"/>
            <p:cNvSpPr txBox="1">
              <a:spLocks noChangeArrowheads="1"/>
            </p:cNvSpPr>
            <p:nvPr/>
          </p:nvSpPr>
          <p:spPr bwMode="auto">
            <a:xfrm>
              <a:off x="684" y="748"/>
              <a:ext cx="4111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600" dirty="0">
                  <a:latin typeface="Times New Roman" panose="02020603050405020304" pitchFamily="18" charset="0"/>
                  <a:ea typeface="楷体_GB2312" pitchFamily="49" charset="-122"/>
                </a:rPr>
                <a:t>取枢轴量                                     ，</a:t>
              </a:r>
              <a:endParaRPr kumimoji="1" lang="zh-CN" altLang="en-US" sz="3600" dirty="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242695" name="Group 7"/>
          <p:cNvGrpSpPr/>
          <p:nvPr/>
        </p:nvGrpSpPr>
        <p:grpSpPr bwMode="auto">
          <a:xfrm>
            <a:off x="914400" y="4017963"/>
            <a:ext cx="7204075" cy="641350"/>
            <a:chOff x="672" y="2851"/>
            <a:chExt cx="4097" cy="404"/>
          </a:xfrm>
        </p:grpSpPr>
        <p:sp>
          <p:nvSpPr>
            <p:cNvPr id="29704" name="Text Box 8"/>
            <p:cNvSpPr txBox="1">
              <a:spLocks noChangeArrowheads="1"/>
            </p:cNvSpPr>
            <p:nvPr/>
          </p:nvSpPr>
          <p:spPr bwMode="auto">
            <a:xfrm>
              <a:off x="672" y="2851"/>
              <a:ext cx="4097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得 </a:t>
              </a:r>
              <a:r>
                <a:rPr kumimoji="1" lang="zh-CN" altLang="en-US" sz="3600" i="1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</a:t>
              </a: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 </a:t>
              </a:r>
              <a:r>
                <a:rPr kumimoji="1" lang="en-US" altLang="zh-CN" sz="3600" baseline="300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2</a:t>
              </a:r>
              <a:r>
                <a:rPr kumimoji="1" lang="en-US" altLang="zh-CN" sz="3600" i="1" baseline="300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 </a:t>
              </a:r>
              <a:r>
                <a:rPr kumimoji="1" lang="zh-CN" altLang="zh-CN" sz="36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的</a:t>
              </a: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置信度为          </a:t>
              </a:r>
              <a:r>
                <a:rPr kumimoji="1" lang="zh-CN" altLang="zh-CN" sz="3600"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置信区间为</a:t>
              </a: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endParaRPr kumimoji="1" lang="zh-CN" altLang="en-US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29705" name="Object 9"/>
            <p:cNvGraphicFramePr>
              <a:graphicFrameLocks noChangeAspect="1"/>
            </p:cNvGraphicFramePr>
            <p:nvPr/>
          </p:nvGraphicFramePr>
          <p:xfrm>
            <a:off x="2680" y="2902"/>
            <a:ext cx="776" cy="3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491" name="Equation" r:id="rId5" imgW="508000" imgH="254000" progId="Equation.3">
                    <p:embed/>
                  </p:oleObj>
                </mc:Choice>
                <mc:Fallback>
                  <p:oleObj name="Equation" r:id="rId5" imgW="508000" imgH="254000" progId="Equation.3">
                    <p:embed/>
                    <p:pic>
                      <p:nvPicPr>
                        <p:cNvPr id="0" name="图片 1849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80" y="2902"/>
                          <a:ext cx="776" cy="31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42698" name="Object 10"/>
          <p:cNvGraphicFramePr>
            <a:graphicFrameLocks noChangeAspect="1"/>
          </p:cNvGraphicFramePr>
          <p:nvPr/>
        </p:nvGraphicFramePr>
        <p:xfrm>
          <a:off x="1316038" y="2060575"/>
          <a:ext cx="6737350" cy="2209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92" name="公式" r:id="rId7" imgW="4381500" imgH="1397000" progId="Equation.3">
                  <p:embed/>
                </p:oleObj>
              </mc:Choice>
              <mc:Fallback>
                <p:oleObj name="公式" r:id="rId7" imgW="4381500" imgH="1397000" progId="Equation.3">
                  <p:embed/>
                  <p:pic>
                    <p:nvPicPr>
                      <p:cNvPr id="0" name="图片 1849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16038" y="2060575"/>
                        <a:ext cx="6737350" cy="2209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3" name="对象 4"/>
          <p:cNvGraphicFramePr>
            <a:graphicFrameLocks noChangeAspect="1"/>
          </p:cNvGraphicFramePr>
          <p:nvPr/>
        </p:nvGraphicFramePr>
        <p:xfrm>
          <a:off x="7451725" y="836613"/>
          <a:ext cx="1628775" cy="615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93" name="Equation" r:id="rId9" imgW="1040765" imgH="393700" progId="Equation.DSMT4">
                  <p:embed/>
                </p:oleObj>
              </mc:Choice>
              <mc:Fallback>
                <p:oleObj name="Equation" r:id="rId9" imgW="1040765" imgH="393700" progId="Equation.DSMT4">
                  <p:embed/>
                  <p:pic>
                    <p:nvPicPr>
                      <p:cNvPr id="0" name="图片 1849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51725" y="836613"/>
                        <a:ext cx="1628775" cy="615950"/>
                      </a:xfrm>
                      <a:prstGeom prst="rect">
                        <a:avLst/>
                      </a:prstGeom>
                      <a:solidFill>
                        <a:srgbClr val="FFE99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2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42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2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2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2"/>
          <p:cNvSpPr txBox="1">
            <a:spLocks noChangeArrowheads="1"/>
          </p:cNvSpPr>
          <p:nvPr/>
        </p:nvSpPr>
        <p:spPr bwMode="auto">
          <a:xfrm>
            <a:off x="1042988" y="765175"/>
            <a:ext cx="76549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(4)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</a:rPr>
              <a:t>当</a:t>
            </a:r>
            <a:r>
              <a:rPr kumimoji="1" lang="zh-CN" altLang="zh-CN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未知时</a:t>
            </a: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r>
              <a:rPr kumimoji="1" lang="zh-CN" altLang="en-US" sz="3600" b="1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3600" b="1" i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 </a:t>
            </a:r>
            <a:r>
              <a:rPr kumimoji="1" lang="zh-CN" altLang="zh-CN" sz="3600" b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的置信区间</a:t>
            </a:r>
            <a:endParaRPr kumimoji="1" lang="zh-CN" altLang="en-US" sz="3600" b="1" i="1" baseline="30000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pSp>
        <p:nvGrpSpPr>
          <p:cNvPr id="243720" name="Group 8"/>
          <p:cNvGrpSpPr/>
          <p:nvPr/>
        </p:nvGrpSpPr>
        <p:grpSpPr bwMode="auto">
          <a:xfrm>
            <a:off x="1476375" y="1557338"/>
            <a:ext cx="5111750" cy="1033462"/>
            <a:chOff x="476" y="720"/>
            <a:chExt cx="3220" cy="651"/>
          </a:xfrm>
        </p:grpSpPr>
        <p:graphicFrame>
          <p:nvGraphicFramePr>
            <p:cNvPr id="30740" name="Object 9"/>
            <p:cNvGraphicFramePr>
              <a:graphicFrameLocks noChangeAspect="1"/>
            </p:cNvGraphicFramePr>
            <p:nvPr/>
          </p:nvGraphicFramePr>
          <p:xfrm>
            <a:off x="1152" y="720"/>
            <a:ext cx="2544" cy="65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491" name="公式" r:id="rId1" imgW="2692400" imgH="660400" progId="Equation.3">
                    <p:embed/>
                  </p:oleObj>
                </mc:Choice>
                <mc:Fallback>
                  <p:oleObj name="公式" r:id="rId1" imgW="2692400" imgH="660400" progId="Equation.3">
                    <p:embed/>
                    <p:pic>
                      <p:nvPicPr>
                        <p:cNvPr id="0" name="图片 1949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720"/>
                          <a:ext cx="2544" cy="651"/>
                        </a:xfrm>
                        <a:prstGeom prst="rect">
                          <a:avLst/>
                        </a:prstGeom>
                        <a:solidFill>
                          <a:schemeClr val="accent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741" name="Text Box 10"/>
            <p:cNvSpPr txBox="1">
              <a:spLocks noChangeArrowheads="1"/>
            </p:cNvSpPr>
            <p:nvPr/>
          </p:nvSpPr>
          <p:spPr bwMode="auto">
            <a:xfrm>
              <a:off x="476" y="831"/>
              <a:ext cx="69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选取</a:t>
              </a:r>
              <a:endParaRPr kumimoji="1" lang="zh-CN" altLang="en-US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243723" name="Text Box 11"/>
          <p:cNvSpPr txBox="1">
            <a:spLocks noChangeArrowheads="1"/>
          </p:cNvSpPr>
          <p:nvPr/>
        </p:nvSpPr>
        <p:spPr bwMode="auto">
          <a:xfrm>
            <a:off x="1475011" y="3860800"/>
            <a:ext cx="4232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得 </a:t>
            </a:r>
            <a:r>
              <a:rPr kumimoji="1" lang="zh-CN" altLang="en-US" sz="36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3600" i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 </a:t>
            </a:r>
            <a:r>
              <a:rPr kumimoji="1" lang="zh-CN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的置信区间为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43724" name="Object 12"/>
          <p:cNvGraphicFramePr>
            <a:graphicFrameLocks noChangeAspect="1"/>
          </p:cNvGraphicFramePr>
          <p:nvPr/>
        </p:nvGraphicFramePr>
        <p:xfrm>
          <a:off x="1548036" y="4652963"/>
          <a:ext cx="4464050" cy="1676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492" name="公式" r:id="rId3" imgW="2628900" imgH="889000" progId="Equation.3">
                  <p:embed/>
                </p:oleObj>
              </mc:Choice>
              <mc:Fallback>
                <p:oleObj name="公式" r:id="rId3" imgW="2628900" imgH="889000" progId="Equation.3">
                  <p:embed/>
                  <p:pic>
                    <p:nvPicPr>
                      <p:cNvPr id="0" name="图片 1949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8036" y="4652963"/>
                        <a:ext cx="4464050" cy="167640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3735" name="Object 23"/>
          <p:cNvGraphicFramePr>
            <a:graphicFrameLocks noChangeAspect="1"/>
          </p:cNvGraphicFramePr>
          <p:nvPr/>
        </p:nvGraphicFramePr>
        <p:xfrm>
          <a:off x="1619473" y="2708275"/>
          <a:ext cx="5184775" cy="1003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493" name="Equation" r:id="rId5" imgW="8445500" imgH="1587500" progId="Equation.3">
                  <p:embed/>
                </p:oleObj>
              </mc:Choice>
              <mc:Fallback>
                <p:oleObj name="Equation" r:id="rId5" imgW="8445500" imgH="1587500" progId="Equation.3">
                  <p:embed/>
                  <p:pic>
                    <p:nvPicPr>
                      <p:cNvPr id="0" name="图片 1949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473" y="2708275"/>
                        <a:ext cx="5184775" cy="1003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3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4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43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43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23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62" name="Object 2"/>
          <p:cNvGraphicFramePr>
            <a:graphicFrameLocks noChangeAspect="1"/>
          </p:cNvGraphicFramePr>
          <p:nvPr/>
        </p:nvGraphicFramePr>
        <p:xfrm>
          <a:off x="1416050" y="461963"/>
          <a:ext cx="6343650" cy="1593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7" name="Equation" r:id="rId1" imgW="2806700" imgH="711200" progId="Equation.DSMT4">
                  <p:embed/>
                </p:oleObj>
              </mc:Choice>
              <mc:Fallback>
                <p:oleObj name="Equation" r:id="rId1" imgW="2806700" imgH="711200" progId="Equation.DSMT4">
                  <p:embed/>
                  <p:pic>
                    <p:nvPicPr>
                      <p:cNvPr id="0" name="图片 205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16050" y="461963"/>
                        <a:ext cx="6343650" cy="159385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66243" name="Group 3"/>
          <p:cNvGrpSpPr/>
          <p:nvPr/>
        </p:nvGrpSpPr>
        <p:grpSpPr bwMode="auto">
          <a:xfrm>
            <a:off x="1908175" y="3500438"/>
            <a:ext cx="4584700" cy="1255712"/>
            <a:chOff x="319" y="2982"/>
            <a:chExt cx="2751" cy="733"/>
          </a:xfrm>
        </p:grpSpPr>
        <p:sp>
          <p:nvSpPr>
            <p:cNvPr id="15367" name="Text Box 4"/>
            <p:cNvSpPr txBox="1">
              <a:spLocks noChangeArrowheads="1"/>
            </p:cNvSpPr>
            <p:nvPr/>
          </p:nvSpPr>
          <p:spPr bwMode="auto">
            <a:xfrm>
              <a:off x="319" y="3106"/>
              <a:ext cx="1757" cy="3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区间的长度为</a:t>
              </a:r>
              <a:endParaRPr kumimoji="1" lang="zh-CN" altLang="en-US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5368" name="Object 5"/>
            <p:cNvGraphicFramePr>
              <a:graphicFrameLocks noChangeAspect="1"/>
            </p:cNvGraphicFramePr>
            <p:nvPr/>
          </p:nvGraphicFramePr>
          <p:xfrm>
            <a:off x="2064" y="2982"/>
            <a:ext cx="1006" cy="73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538" name="公式" r:id="rId3" imgW="800100" imgH="635000" progId="Equation.3">
                    <p:embed/>
                  </p:oleObj>
                </mc:Choice>
                <mc:Fallback>
                  <p:oleObj name="公式" r:id="rId3" imgW="800100" imgH="635000" progId="Equation.3">
                    <p:embed/>
                    <p:pic>
                      <p:nvPicPr>
                        <p:cNvPr id="0" name="图片 205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64" y="2982"/>
                          <a:ext cx="1006" cy="73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66246" name="Object 6"/>
          <p:cNvGraphicFramePr>
            <a:graphicFrameLocks noChangeAspect="1"/>
          </p:cNvGraphicFramePr>
          <p:nvPr/>
        </p:nvGraphicFramePr>
        <p:xfrm>
          <a:off x="2411413" y="2349500"/>
          <a:ext cx="4227512" cy="1033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9" name="公式" r:id="rId5" imgW="2768600" imgH="635000" progId="Equation.3">
                  <p:embed/>
                </p:oleObj>
              </mc:Choice>
              <mc:Fallback>
                <p:oleObj name="公式" r:id="rId5" imgW="2768600" imgH="635000" progId="Equation.3">
                  <p:embed/>
                  <p:pic>
                    <p:nvPicPr>
                      <p:cNvPr id="0" name="图片 205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1413" y="2349500"/>
                        <a:ext cx="4227512" cy="1033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47" name="Object 7"/>
          <p:cNvGraphicFramePr>
            <a:graphicFrameLocks noChangeAspect="1"/>
          </p:cNvGraphicFramePr>
          <p:nvPr/>
        </p:nvGraphicFramePr>
        <p:xfrm>
          <a:off x="6516688" y="3789363"/>
          <a:ext cx="865187" cy="606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40" name="公式" r:id="rId7" imgW="253365" imgH="177800" progId="Equation.3">
                  <p:embed/>
                </p:oleObj>
              </mc:Choice>
              <mc:Fallback>
                <p:oleObj name="公式" r:id="rId7" imgW="253365" imgH="177800" progId="Equation.3">
                  <p:embed/>
                  <p:pic>
                    <p:nvPicPr>
                      <p:cNvPr id="0" name="图片 205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16688" y="3789363"/>
                        <a:ext cx="865187" cy="606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48" name="Object 8"/>
          <p:cNvGraphicFramePr>
            <a:graphicFrameLocks noChangeAspect="1"/>
          </p:cNvGraphicFramePr>
          <p:nvPr/>
        </p:nvGraphicFramePr>
        <p:xfrm>
          <a:off x="3419475" y="4797425"/>
          <a:ext cx="2663825" cy="1216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41" name="公式" r:id="rId9" imgW="862965" imgH="393700" progId="Equation.3">
                  <p:embed/>
                </p:oleObj>
              </mc:Choice>
              <mc:Fallback>
                <p:oleObj name="公式" r:id="rId9" imgW="862965" imgH="393700" progId="Equation.3">
                  <p:embed/>
                  <p:pic>
                    <p:nvPicPr>
                      <p:cNvPr id="0" name="图片 2054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19475" y="4797425"/>
                        <a:ext cx="2663825" cy="1216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6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66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6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66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ChangeArrowheads="1"/>
          </p:cNvSpPr>
          <p:nvPr/>
        </p:nvSpPr>
        <p:spPr bwMode="auto">
          <a:xfrm>
            <a:off x="971550" y="620713"/>
            <a:ext cx="7488238" cy="18002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indent="266700"/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16.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随机地取某种炮弹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发做试验，得炮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266700"/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弹口速度的样本标准差为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10.5(m/s).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设炮口速</a:t>
            </a:r>
            <a:endParaRPr lang="zh-CN" alt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266700"/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度服从正态分布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求这种炮弹的炮口速度的</a:t>
            </a:r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标</a:t>
            </a:r>
            <a:endParaRPr lang="zh-CN" altLang="en-US" sz="2800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266700"/>
            <a:r>
              <a:rPr lang="zh-CN" altLang="en-US" sz="2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准差</a:t>
            </a:r>
            <a:r>
              <a:rPr lang="en-US" altLang="zh-CN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σ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的置信度为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0.95</a:t>
            </a:r>
            <a:r>
              <a:rPr lang="zh-CN" alt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的置信区间</a:t>
            </a:r>
            <a:r>
              <a:rPr lang="en-US" altLang="zh-CN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altLang="zh-CN" sz="2800" dirty="0">
              <a:latin typeface="Arial" panose="020B0604020202020204" pitchFamily="34" charset="0"/>
            </a:endParaRPr>
          </a:p>
        </p:txBody>
      </p:sp>
      <p:sp>
        <p:nvSpPr>
          <p:cNvPr id="216067" name="Rectangle 3"/>
          <p:cNvSpPr>
            <a:spLocks noChangeArrowheads="1"/>
          </p:cNvSpPr>
          <p:nvPr/>
        </p:nvSpPr>
        <p:spPr bwMode="auto">
          <a:xfrm>
            <a:off x="1258888" y="2636838"/>
            <a:ext cx="5397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hangingPunct="0"/>
            <a:r>
              <a:rPr lang="zh-CN" altLang="en-US" sz="2800"/>
              <a:t>解</a:t>
            </a:r>
            <a:endParaRPr lang="zh-CN" altLang="en-US" sz="2800"/>
          </a:p>
        </p:txBody>
      </p:sp>
      <p:graphicFrame>
        <p:nvGraphicFramePr>
          <p:cNvPr id="216068" name="Object 4"/>
          <p:cNvGraphicFramePr>
            <a:graphicFrameLocks noChangeAspect="1"/>
          </p:cNvGraphicFramePr>
          <p:nvPr/>
        </p:nvGraphicFramePr>
        <p:xfrm>
          <a:off x="2843213" y="5013325"/>
          <a:ext cx="3744912" cy="1652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531" name="公式" r:id="rId1" imgW="1727200" imgH="762000" progId="Equation.3">
                  <p:embed/>
                </p:oleObj>
              </mc:Choice>
              <mc:Fallback>
                <p:oleObj name="公式" r:id="rId1" imgW="1727200" imgH="762000" progId="Equation.3">
                  <p:embed/>
                  <p:pic>
                    <p:nvPicPr>
                      <p:cNvPr id="0" name="图片 215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5013325"/>
                        <a:ext cx="3744912" cy="1652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6069" name="Text Box 5"/>
          <p:cNvSpPr txBox="1">
            <a:spLocks noChangeArrowheads="1"/>
          </p:cNvSpPr>
          <p:nvPr/>
        </p:nvSpPr>
        <p:spPr bwMode="auto">
          <a:xfrm>
            <a:off x="1835150" y="2565400"/>
            <a:ext cx="29162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i="1" baseline="30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 </a:t>
            </a:r>
            <a:r>
              <a:rPr kumimoji="1" lang="zh-CN" altLang="zh-CN" sz="28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的置信区间为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16070" name="Object 6"/>
          <p:cNvGraphicFramePr>
            <a:graphicFrameLocks noChangeAspect="1"/>
          </p:cNvGraphicFramePr>
          <p:nvPr/>
        </p:nvGraphicFramePr>
        <p:xfrm>
          <a:off x="2916238" y="3141663"/>
          <a:ext cx="3673475" cy="1379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532" name="公式" r:id="rId3" imgW="2641600" imgH="901700" progId="Equation.3">
                  <p:embed/>
                </p:oleObj>
              </mc:Choice>
              <mc:Fallback>
                <p:oleObj name="公式" r:id="rId3" imgW="2641600" imgH="901700" progId="Equation.3">
                  <p:embed/>
                  <p:pic>
                    <p:nvPicPr>
                      <p:cNvPr id="0" name="图片 215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16238" y="3141663"/>
                        <a:ext cx="3673475" cy="1379537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6071" name="Rectangle 7"/>
          <p:cNvSpPr>
            <a:spLocks noChangeArrowheads="1"/>
          </p:cNvSpPr>
          <p:nvPr/>
        </p:nvSpPr>
        <p:spPr bwMode="auto">
          <a:xfrm>
            <a:off x="1835150" y="4581525"/>
            <a:ext cx="275431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2800" i="1">
                <a:sym typeface="Symbol" panose="05050102010706020507" pitchFamily="18" charset="2"/>
              </a:rPr>
              <a:t>  </a:t>
            </a:r>
            <a:r>
              <a:rPr kumimoji="1" lang="zh-CN" altLang="zh-CN" sz="2800">
                <a:sym typeface="Symbol" panose="05050102010706020507" pitchFamily="18" charset="2"/>
              </a:rPr>
              <a:t>的置信区间为</a:t>
            </a:r>
            <a:endParaRPr kumimoji="1" lang="zh-CN" altLang="en-US" sz="2800"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16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16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16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6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6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60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60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067" grpId="0"/>
      <p:bldP spid="21607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ChangeArrowheads="1"/>
          </p:cNvSpPr>
          <p:nvPr/>
        </p:nvSpPr>
        <p:spPr bwMode="auto">
          <a:xfrm>
            <a:off x="1116013" y="1076325"/>
            <a:ext cx="58515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3200" i="1"/>
              <a:t>σ</a:t>
            </a:r>
            <a:r>
              <a:rPr lang="zh-CN" altLang="en-US" sz="3200"/>
              <a:t>的置信度为</a:t>
            </a:r>
            <a:r>
              <a:rPr lang="en-US" altLang="zh-CN" sz="3200"/>
              <a:t>0.95</a:t>
            </a:r>
            <a:r>
              <a:rPr lang="zh-CN" altLang="en-US" sz="3200"/>
              <a:t>的置信区间为</a:t>
            </a:r>
            <a:endParaRPr lang="zh-CN" altLang="en-US" sz="3200"/>
          </a:p>
        </p:txBody>
      </p:sp>
      <p:graphicFrame>
        <p:nvGraphicFramePr>
          <p:cNvPr id="217091" name="Object 3"/>
          <p:cNvGraphicFramePr>
            <a:graphicFrameLocks noChangeAspect="1"/>
          </p:cNvGraphicFramePr>
          <p:nvPr/>
        </p:nvGraphicFramePr>
        <p:xfrm>
          <a:off x="900113" y="1989138"/>
          <a:ext cx="8027987" cy="21097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66" name="公式" r:id="rId1" imgW="3175000" imgH="838200" progId="Equation.3">
                  <p:embed/>
                </p:oleObj>
              </mc:Choice>
              <mc:Fallback>
                <p:oleObj name="公式" r:id="rId1" imgW="3175000" imgH="838200" progId="Equation.3">
                  <p:embed/>
                  <p:pic>
                    <p:nvPicPr>
                      <p:cNvPr id="0" name="图片 2256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1989138"/>
                        <a:ext cx="8027987" cy="21097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7092" name="Object 4"/>
          <p:cNvGraphicFramePr>
            <a:graphicFrameLocks noChangeAspect="1"/>
          </p:cNvGraphicFramePr>
          <p:nvPr/>
        </p:nvGraphicFramePr>
        <p:xfrm>
          <a:off x="1331913" y="5445125"/>
          <a:ext cx="5903912" cy="668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67" name="公式" r:id="rId3" imgW="2019300" imgH="228600" progId="Equation.3">
                  <p:embed/>
                </p:oleObj>
              </mc:Choice>
              <mc:Fallback>
                <p:oleObj name="公式" r:id="rId3" imgW="2019300" imgH="228600" progId="Equation.3">
                  <p:embed/>
                  <p:pic>
                    <p:nvPicPr>
                      <p:cNvPr id="0" name="图片 2256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5445125"/>
                        <a:ext cx="5903912" cy="6683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7093" name="Rectangle 5"/>
          <p:cNvSpPr>
            <a:spLocks noChangeArrowheads="1"/>
          </p:cNvSpPr>
          <p:nvPr/>
        </p:nvSpPr>
        <p:spPr bwMode="auto">
          <a:xfrm>
            <a:off x="900113" y="4581525"/>
            <a:ext cx="489743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indent="266700"/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其中</a:t>
            </a:r>
            <a:r>
              <a:rPr lang="en-US" altLang="zh-CN" sz="3200" i="1">
                <a:latin typeface="Times New Roman" panose="02020603050405020304" pitchFamily="18" charset="0"/>
                <a:cs typeface="Times New Roman" panose="02020603050405020304" pitchFamily="18" charset="0"/>
              </a:rPr>
              <a:t>α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=0.05, </a:t>
            </a:r>
            <a:r>
              <a:rPr lang="en-US" altLang="zh-CN" sz="3200" i="1">
                <a:latin typeface="Times New Roman" panose="02020603050405020304" pitchFamily="18" charset="0"/>
                <a:cs typeface="Times New Roman" panose="02020603050405020304" pitchFamily="18" charset="0"/>
              </a:rPr>
              <a:t>n=</a:t>
            </a:r>
            <a:r>
              <a:rPr lang="en-US" altLang="zh-CN" sz="3200">
                <a:latin typeface="Times New Roman" panose="02020603050405020304" pitchFamily="18" charset="0"/>
                <a:cs typeface="Times New Roman" panose="02020603050405020304" pitchFamily="18" charset="0"/>
              </a:rPr>
              <a:t>9 </a:t>
            </a:r>
            <a:r>
              <a:rPr lang="zh-CN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查表知 </a:t>
            </a:r>
            <a:endParaRPr lang="zh-CN" altLang="en-US" sz="3200">
              <a:latin typeface="Arial" panose="020B0604020202020204" pitchFamily="34" charset="0"/>
            </a:endParaRPr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6312720" y="-27384"/>
          <a:ext cx="2831279" cy="1249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68" name="公式" r:id="rId5" imgW="1727200" imgH="762000" progId="Equation.3">
                  <p:embed/>
                </p:oleObj>
              </mc:Choice>
              <mc:Fallback>
                <p:oleObj name="公式" r:id="rId5" imgW="1727200" imgH="7620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12720" y="-27384"/>
                        <a:ext cx="2831279" cy="1249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17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17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217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217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7090" grpId="0"/>
      <p:bldP spid="21709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1403350" y="549275"/>
            <a:ext cx="4897438" cy="923925"/>
          </a:xfrm>
          <a:prstGeom prst="rect">
            <a:avLst/>
          </a:prstGeom>
          <a:solidFill>
            <a:srgbClr val="99FF99"/>
          </a:solidFill>
          <a:ln w="9525">
            <a:solidFill>
              <a:srgbClr val="99FF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5400">
                <a:solidFill>
                  <a:srgbClr val="800000"/>
                </a:solidFill>
                <a:latin typeface="华文新魏" panose="02010800040101010101" pitchFamily="2" charset="-122"/>
                <a:ea typeface="华文新魏" panose="02010800040101010101" pitchFamily="2" charset="-122"/>
              </a:rPr>
              <a:t>  </a:t>
            </a:r>
            <a:r>
              <a:rPr kumimoji="1" lang="zh-CN" altLang="en-US" sz="5400">
                <a:solidFill>
                  <a:srgbClr val="800000"/>
                </a:solidFill>
                <a:latin typeface="华文新魏" panose="02010800040101010101" pitchFamily="2" charset="-122"/>
                <a:ea typeface="华文新魏" panose="02010800040101010101" pitchFamily="2" charset="-122"/>
              </a:rPr>
              <a:t>假设检验步骤</a:t>
            </a:r>
            <a:endParaRPr kumimoji="1" lang="zh-CN" altLang="en-US" sz="4000" baseline="-25000">
              <a:latin typeface="华文新魏" panose="02010800040101010101" pitchFamily="2" charset="-122"/>
              <a:ea typeface="华文新魏" panose="02010800040101010101" pitchFamily="2" charset="-122"/>
            </a:endParaRPr>
          </a:p>
        </p:txBody>
      </p:sp>
      <p:sp>
        <p:nvSpPr>
          <p:cNvPr id="242698" name="Text Box 10"/>
          <p:cNvSpPr txBox="1">
            <a:spLocks noChangeArrowheads="1"/>
          </p:cNvSpPr>
          <p:nvPr/>
        </p:nvSpPr>
        <p:spPr bwMode="auto">
          <a:xfrm>
            <a:off x="1763713" y="3860800"/>
            <a:ext cx="34464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FF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kumimoji="1" lang="en-US" altLang="zh-CN" sz="4000">
                <a:latin typeface="Times New Roman" panose="02020603050405020304" pitchFamily="18" charset="0"/>
                <a:ea typeface="楷体_GB2312" pitchFamily="49" charset="-122"/>
              </a:rPr>
              <a:t>(3) </a:t>
            </a:r>
            <a:r>
              <a:rPr kumimoji="1" lang="zh-CN" altLang="zh-CN" sz="4000">
                <a:latin typeface="Times New Roman" panose="02020603050405020304" pitchFamily="18" charset="0"/>
                <a:ea typeface="楷体_GB2312" pitchFamily="49" charset="-122"/>
              </a:rPr>
              <a:t>确</a:t>
            </a:r>
            <a:r>
              <a:rPr kumimoji="1" lang="zh-CN" altLang="zh-CN" sz="4000">
                <a:latin typeface="楷体_GB2312" pitchFamily="49" charset="-122"/>
                <a:ea typeface="楷体_GB2312" pitchFamily="49" charset="-122"/>
              </a:rPr>
              <a:t>定拒绝域</a:t>
            </a:r>
            <a:endParaRPr kumimoji="1" lang="zh-CN" altLang="en-US" sz="3200"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sp>
        <p:nvSpPr>
          <p:cNvPr id="242699" name="Rectangle 11"/>
          <p:cNvSpPr>
            <a:spLocks noChangeArrowheads="1"/>
          </p:cNvSpPr>
          <p:nvPr/>
        </p:nvSpPr>
        <p:spPr bwMode="auto">
          <a:xfrm>
            <a:off x="1763713" y="4941888"/>
            <a:ext cx="33845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buFont typeface="Wingdings" panose="05000000000000000000" pitchFamily="2" charset="2"/>
              <a:buNone/>
            </a:pPr>
            <a:r>
              <a:rPr kumimoji="1" lang="en-US" altLang="zh-CN" sz="4000">
                <a:latin typeface="Times New Roman" panose="02020603050405020304" pitchFamily="18" charset="0"/>
                <a:ea typeface="楷体_GB2312" pitchFamily="49" charset="-122"/>
              </a:rPr>
              <a:t>(4) </a:t>
            </a:r>
            <a:r>
              <a:rPr kumimoji="1" lang="zh-CN" altLang="zh-CN" sz="4000">
                <a:latin typeface="楷体_GB2312" pitchFamily="49" charset="-122"/>
                <a:ea typeface="楷体_GB2312" pitchFamily="49" charset="-122"/>
                <a:sym typeface="Symbol" panose="05050102010706020507" pitchFamily="18" charset="2"/>
              </a:rPr>
              <a:t>作出判断</a:t>
            </a:r>
            <a:endParaRPr kumimoji="1" lang="zh-CN" altLang="zh-CN" sz="4000"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242706" name="Rectangle 18"/>
          <p:cNvSpPr>
            <a:spLocks noChangeArrowheads="1"/>
          </p:cNvSpPr>
          <p:nvPr/>
        </p:nvSpPr>
        <p:spPr bwMode="auto">
          <a:xfrm>
            <a:off x="1763713" y="1916113"/>
            <a:ext cx="33115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buFont typeface="Wingdings" panose="05000000000000000000" pitchFamily="2" charset="2"/>
              <a:buNone/>
            </a:pPr>
            <a:r>
              <a:rPr lang="en-US" altLang="zh-CN" sz="4000">
                <a:latin typeface="Times New Roman" panose="02020603050405020304" pitchFamily="18" charset="0"/>
                <a:ea typeface="楷体_GB2312" pitchFamily="49" charset="-122"/>
              </a:rPr>
              <a:t>(1) </a:t>
            </a:r>
            <a:r>
              <a:rPr kumimoji="1" lang="zh-CN" altLang="en-US" sz="4000">
                <a:latin typeface="楷体_GB2312" pitchFamily="49" charset="-122"/>
                <a:ea typeface="楷体_GB2312" pitchFamily="49" charset="-122"/>
              </a:rPr>
              <a:t>建立假设</a:t>
            </a:r>
            <a:endParaRPr kumimoji="1" lang="zh-CN" altLang="en-US" sz="4000">
              <a:latin typeface="楷体_GB2312" pitchFamily="49" charset="-122"/>
              <a:ea typeface="楷体_GB2312" pitchFamily="49" charset="-122"/>
            </a:endParaRPr>
          </a:p>
        </p:txBody>
      </p:sp>
      <p:grpSp>
        <p:nvGrpSpPr>
          <p:cNvPr id="242717" name="Group 29"/>
          <p:cNvGrpSpPr/>
          <p:nvPr/>
        </p:nvGrpSpPr>
        <p:grpSpPr bwMode="auto">
          <a:xfrm>
            <a:off x="1763713" y="2852738"/>
            <a:ext cx="6337300" cy="757237"/>
            <a:chOff x="521" y="2251"/>
            <a:chExt cx="3992" cy="477"/>
          </a:xfrm>
        </p:grpSpPr>
        <p:graphicFrame>
          <p:nvGraphicFramePr>
            <p:cNvPr id="18439" name="Object 21"/>
            <p:cNvGraphicFramePr>
              <a:graphicFrameLocks noChangeAspect="1"/>
            </p:cNvGraphicFramePr>
            <p:nvPr/>
          </p:nvGraphicFramePr>
          <p:xfrm>
            <a:off x="1700" y="2296"/>
            <a:ext cx="361" cy="4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3565" name="公式" r:id="rId1" imgW="317500" imgH="342900" progId="Equation.3">
                    <p:embed/>
                  </p:oleObj>
                </mc:Choice>
                <mc:Fallback>
                  <p:oleObj name="公式" r:id="rId1" imgW="317500" imgH="342900" progId="Equation.3">
                    <p:embed/>
                    <p:pic>
                      <p:nvPicPr>
                        <p:cNvPr id="0" name="图片 2356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00" y="2296"/>
                          <a:ext cx="361" cy="4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440" name="Rectangle 23"/>
            <p:cNvSpPr>
              <a:spLocks noChangeArrowheads="1"/>
            </p:cNvSpPr>
            <p:nvPr/>
          </p:nvSpPr>
          <p:spPr bwMode="auto">
            <a:xfrm>
              <a:off x="521" y="2251"/>
              <a:ext cx="3992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buFont typeface="Wingdings" panose="05000000000000000000" pitchFamily="2" charset="2"/>
                <a:buNone/>
              </a:pPr>
              <a:r>
                <a:rPr kumimoji="1" lang="en-US" altLang="zh-CN" sz="4000">
                  <a:latin typeface="Times New Roman" panose="02020603050405020304" pitchFamily="18" charset="0"/>
                  <a:ea typeface="楷体_GB2312" pitchFamily="49" charset="-122"/>
                </a:rPr>
                <a:t>(2) </a:t>
              </a:r>
              <a:r>
                <a:rPr kumimoji="1" lang="zh-CN" altLang="en-US" sz="4000">
                  <a:latin typeface="Times New Roman" panose="02020603050405020304" pitchFamily="18" charset="0"/>
                  <a:ea typeface="楷体_GB2312" pitchFamily="49" charset="-122"/>
                </a:rPr>
                <a:t>假设</a:t>
              </a:r>
              <a:r>
                <a:rPr kumimoji="1" lang="zh-CN" altLang="en-US" sz="40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  </a:t>
              </a:r>
              <a:r>
                <a:rPr kumimoji="1" lang="zh-CN" altLang="zh-CN" sz="40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为真</a:t>
              </a:r>
              <a:r>
                <a:rPr kumimoji="1" lang="zh-CN" altLang="zh-CN" sz="4000">
                  <a:latin typeface="楷体_GB2312" pitchFamily="49" charset="-122"/>
                  <a:ea typeface="楷体_GB2312" pitchFamily="49" charset="-122"/>
                </a:rPr>
                <a:t>,选择统计量</a:t>
              </a:r>
              <a:endParaRPr kumimoji="1" lang="zh-CN" altLang="zh-CN" sz="4000">
                <a:latin typeface="楷体_GB2312" pitchFamily="49" charset="-122"/>
                <a:ea typeface="楷体_GB2312" pitchFamily="49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42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42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42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42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2698" grpId="0"/>
      <p:bldP spid="242699" grpId="0"/>
      <p:bldP spid="242706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2"/>
          <p:cNvSpPr txBox="1">
            <a:spLocks noChangeArrowheads="1"/>
          </p:cNvSpPr>
          <p:nvPr/>
        </p:nvSpPr>
        <p:spPr bwMode="auto">
          <a:xfrm>
            <a:off x="381000" y="2611438"/>
            <a:ext cx="12144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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35843" name="Text Box 3"/>
          <p:cNvSpPr txBox="1">
            <a:spLocks noChangeArrowheads="1"/>
          </p:cNvSpPr>
          <p:nvPr/>
        </p:nvSpPr>
        <p:spPr bwMode="auto">
          <a:xfrm>
            <a:off x="1981200" y="2635250"/>
            <a:ext cx="1371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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7268" name="Text Box 4"/>
          <p:cNvSpPr txBox="1">
            <a:spLocks noChangeArrowheads="1"/>
          </p:cNvSpPr>
          <p:nvPr/>
        </p:nvSpPr>
        <p:spPr bwMode="auto">
          <a:xfrm>
            <a:off x="304800" y="4114800"/>
            <a:ext cx="15843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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7269" name="Text Box 5"/>
          <p:cNvSpPr txBox="1">
            <a:spLocks noChangeArrowheads="1"/>
          </p:cNvSpPr>
          <p:nvPr/>
        </p:nvSpPr>
        <p:spPr bwMode="auto">
          <a:xfrm>
            <a:off x="304800" y="5638800"/>
            <a:ext cx="14319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7270" name="Text Box 6"/>
          <p:cNvSpPr txBox="1">
            <a:spLocks noChangeArrowheads="1"/>
          </p:cNvSpPr>
          <p:nvPr/>
        </p:nvSpPr>
        <p:spPr bwMode="auto">
          <a:xfrm>
            <a:off x="1981200" y="4114800"/>
            <a:ext cx="1295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Math1" pitchFamily="2" charset="2"/>
              </a:rPr>
              <a:t>&lt;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7271" name="Text Box 7"/>
          <p:cNvSpPr txBox="1">
            <a:spLocks noChangeArrowheads="1"/>
          </p:cNvSpPr>
          <p:nvPr/>
        </p:nvSpPr>
        <p:spPr bwMode="auto">
          <a:xfrm>
            <a:off x="1981200" y="5638800"/>
            <a:ext cx="1295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Math1" pitchFamily="2" charset="2"/>
              </a:rPr>
              <a:t>&gt;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35848" name="Object 8"/>
          <p:cNvGraphicFramePr>
            <a:graphicFrameLocks noChangeAspect="1"/>
          </p:cNvGraphicFramePr>
          <p:nvPr/>
        </p:nvGraphicFramePr>
        <p:xfrm>
          <a:off x="7161213" y="2590800"/>
          <a:ext cx="1603375" cy="1066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33" name="公式" r:id="rId1" imgW="914400" imgH="558800" progId="Equation.3">
                  <p:embed/>
                </p:oleObj>
              </mc:Choice>
              <mc:Fallback>
                <p:oleObj name="公式" r:id="rId1" imgW="914400" imgH="558800" progId="Equation.3">
                  <p:embed/>
                  <p:pic>
                    <p:nvPicPr>
                      <p:cNvPr id="0" name="图片 246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61213" y="2590800"/>
                        <a:ext cx="1603375" cy="1066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7273" name="Object 9"/>
          <p:cNvGraphicFramePr>
            <a:graphicFrameLocks noChangeAspect="1"/>
          </p:cNvGraphicFramePr>
          <p:nvPr/>
        </p:nvGraphicFramePr>
        <p:xfrm>
          <a:off x="7221538" y="4124325"/>
          <a:ext cx="1519237" cy="600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34" name="公式" r:id="rId3" imgW="876300" imgH="342900" progId="Equation.3">
                  <p:embed/>
                </p:oleObj>
              </mc:Choice>
              <mc:Fallback>
                <p:oleObj name="公式" r:id="rId3" imgW="876300" imgH="342900" progId="Equation.3">
                  <p:embed/>
                  <p:pic>
                    <p:nvPicPr>
                      <p:cNvPr id="0" name="图片 246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21538" y="4124325"/>
                        <a:ext cx="1519237" cy="6000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7274" name="Object 10"/>
          <p:cNvGraphicFramePr>
            <a:graphicFrameLocks noChangeAspect="1"/>
          </p:cNvGraphicFramePr>
          <p:nvPr/>
        </p:nvGraphicFramePr>
        <p:xfrm>
          <a:off x="7218363" y="5715000"/>
          <a:ext cx="1489075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35" name="公式" r:id="rId5" imgW="723900" imgH="342900" progId="Equation.3">
                  <p:embed/>
                </p:oleObj>
              </mc:Choice>
              <mc:Fallback>
                <p:oleObj name="公式" r:id="rId5" imgW="723900" imgH="342900" progId="Equation.3">
                  <p:embed/>
                  <p:pic>
                    <p:nvPicPr>
                      <p:cNvPr id="0" name="图片 246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18363" y="5715000"/>
                        <a:ext cx="1489075" cy="60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51" name="Text Box 11"/>
          <p:cNvSpPr txBox="1">
            <a:spLocks noChangeArrowheads="1"/>
          </p:cNvSpPr>
          <p:nvPr/>
        </p:nvSpPr>
        <p:spPr bwMode="auto">
          <a:xfrm>
            <a:off x="2743200" y="187325"/>
            <a:ext cx="3816350" cy="650875"/>
          </a:xfrm>
          <a:prstGeom prst="rect">
            <a:avLst/>
          </a:prstGeom>
          <a:noFill/>
          <a:ln w="9525">
            <a:solidFill>
              <a:srgbClr val="66FFFF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FF">
                    <a:alpha val="50195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 b="1">
                <a:latin typeface="黑体" panose="02010609060101010101" pitchFamily="2" charset="-122"/>
                <a:ea typeface="黑体" panose="02010609060101010101" pitchFamily="2" charset="-122"/>
              </a:rPr>
              <a:t>U </a:t>
            </a:r>
            <a:r>
              <a:rPr kumimoji="1" lang="zh-CN" altLang="en-US" sz="3600" b="1">
                <a:latin typeface="黑体" panose="02010609060101010101" pitchFamily="2" charset="-122"/>
                <a:ea typeface="黑体" panose="02010609060101010101" pitchFamily="2" charset="-122"/>
              </a:rPr>
              <a:t>检验法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>
                <a:latin typeface="宋体" panose="02010600030101010101" pitchFamily="2" charset="-122"/>
                <a:sym typeface="Symbol" panose="05050102010706020507" pitchFamily="18" charset="2"/>
              </a:rPr>
              <a:t></a:t>
            </a:r>
            <a:r>
              <a:rPr kumimoji="1" lang="en-US" altLang="zh-CN" sz="3200" b="1" baseline="30000">
                <a:latin typeface="宋体" panose="02010600030101010101" pitchFamily="2" charset="-122"/>
                <a:sym typeface="Symbol" panose="05050102010706020507" pitchFamily="18" charset="2"/>
              </a:rPr>
              <a:t>2 </a:t>
            </a:r>
            <a:r>
              <a:rPr kumimoji="1" lang="zh-CN" altLang="en-US" sz="3200" b="1">
                <a:latin typeface="宋体" panose="02010600030101010101" pitchFamily="2" charset="-122"/>
                <a:sym typeface="Symbol" panose="05050102010706020507" pitchFamily="18" charset="2"/>
              </a:rPr>
              <a:t>已知</a:t>
            </a:r>
            <a:r>
              <a:rPr kumimoji="1" lang="en-US" altLang="zh-CN" sz="3200" b="1">
                <a:latin typeface="宋体" panose="02010600030101010101" pitchFamily="2" charset="-122"/>
                <a:sym typeface="Symbol" panose="05050102010706020507" pitchFamily="18" charset="2"/>
              </a:rPr>
              <a:t>)</a:t>
            </a:r>
            <a:endParaRPr kumimoji="1" lang="en-US" altLang="zh-CN" sz="3200" b="1">
              <a:latin typeface="宋体" panose="02010600030101010101" pitchFamily="2" charset="-122"/>
              <a:sym typeface="Symbol" panose="05050102010706020507" pitchFamily="18" charset="2"/>
            </a:endParaRPr>
          </a:p>
        </p:txBody>
      </p:sp>
      <p:grpSp>
        <p:nvGrpSpPr>
          <p:cNvPr id="267276" name="Group 12"/>
          <p:cNvGrpSpPr/>
          <p:nvPr/>
        </p:nvGrpSpPr>
        <p:grpSpPr bwMode="auto">
          <a:xfrm>
            <a:off x="304800" y="3810000"/>
            <a:ext cx="8839200" cy="0"/>
            <a:chOff x="192" y="2256"/>
            <a:chExt cx="5568" cy="0"/>
          </a:xfrm>
        </p:grpSpPr>
        <p:sp>
          <p:nvSpPr>
            <p:cNvPr id="35869" name="Line 13"/>
            <p:cNvSpPr>
              <a:spLocks noChangeShapeType="1"/>
            </p:cNvSpPr>
            <p:nvPr/>
          </p:nvSpPr>
          <p:spPr bwMode="auto">
            <a:xfrm>
              <a:off x="192" y="2256"/>
              <a:ext cx="201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70" name="Line 14"/>
            <p:cNvSpPr>
              <a:spLocks noChangeShapeType="1"/>
            </p:cNvSpPr>
            <p:nvPr/>
          </p:nvSpPr>
          <p:spPr bwMode="auto">
            <a:xfrm>
              <a:off x="4320" y="2256"/>
              <a:ext cx="14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7279" name="Group 15"/>
          <p:cNvGrpSpPr/>
          <p:nvPr/>
        </p:nvGrpSpPr>
        <p:grpSpPr bwMode="auto">
          <a:xfrm>
            <a:off x="304800" y="5334000"/>
            <a:ext cx="8839200" cy="0"/>
            <a:chOff x="192" y="3312"/>
            <a:chExt cx="5568" cy="0"/>
          </a:xfrm>
        </p:grpSpPr>
        <p:sp>
          <p:nvSpPr>
            <p:cNvPr id="35867" name="Line 16"/>
            <p:cNvSpPr>
              <a:spLocks noChangeShapeType="1"/>
            </p:cNvSpPr>
            <p:nvPr/>
          </p:nvSpPr>
          <p:spPr bwMode="auto">
            <a:xfrm>
              <a:off x="192" y="3312"/>
              <a:ext cx="201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8" name="Line 17"/>
            <p:cNvSpPr>
              <a:spLocks noChangeShapeType="1"/>
            </p:cNvSpPr>
            <p:nvPr/>
          </p:nvSpPr>
          <p:spPr bwMode="auto">
            <a:xfrm>
              <a:off x="4320" y="3312"/>
              <a:ext cx="14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282" name="Line 18"/>
          <p:cNvSpPr>
            <a:spLocks noChangeShapeType="1"/>
          </p:cNvSpPr>
          <p:nvPr/>
        </p:nvSpPr>
        <p:spPr bwMode="auto">
          <a:xfrm>
            <a:off x="381000" y="6781800"/>
            <a:ext cx="876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855" name="Group 19"/>
          <p:cNvGrpSpPr/>
          <p:nvPr/>
        </p:nvGrpSpPr>
        <p:grpSpPr bwMode="auto">
          <a:xfrm>
            <a:off x="228600" y="1066800"/>
            <a:ext cx="8915400" cy="5715000"/>
            <a:chOff x="240" y="672"/>
            <a:chExt cx="5520" cy="3600"/>
          </a:xfrm>
        </p:grpSpPr>
        <p:sp>
          <p:nvSpPr>
            <p:cNvPr id="35858" name="Line 20"/>
            <p:cNvSpPr>
              <a:spLocks noChangeShapeType="1"/>
            </p:cNvSpPr>
            <p:nvPr/>
          </p:nvSpPr>
          <p:spPr bwMode="auto">
            <a:xfrm flipH="1">
              <a:off x="1104" y="672"/>
              <a:ext cx="0" cy="3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59" name="Line 21"/>
            <p:cNvSpPr>
              <a:spLocks noChangeShapeType="1"/>
            </p:cNvSpPr>
            <p:nvPr/>
          </p:nvSpPr>
          <p:spPr bwMode="auto">
            <a:xfrm flipH="1">
              <a:off x="2260" y="672"/>
              <a:ext cx="0" cy="3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60" name="Line 22"/>
            <p:cNvSpPr>
              <a:spLocks noChangeShapeType="1"/>
            </p:cNvSpPr>
            <p:nvPr/>
          </p:nvSpPr>
          <p:spPr bwMode="auto">
            <a:xfrm>
              <a:off x="4320" y="672"/>
              <a:ext cx="0" cy="3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5861" name="Text Box 23"/>
            <p:cNvSpPr txBox="1">
              <a:spLocks noChangeArrowheads="1"/>
            </p:cNvSpPr>
            <p:nvPr/>
          </p:nvSpPr>
          <p:spPr bwMode="auto">
            <a:xfrm>
              <a:off x="288" y="720"/>
              <a:ext cx="869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原假设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    </a:t>
              </a:r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H</a:t>
              </a:r>
              <a:r>
                <a:rPr kumimoji="1" lang="en-US" altLang="zh-CN" sz="3200" baseline="-25000">
                  <a:latin typeface="Times New Roman" panose="02020603050405020304" pitchFamily="18" charset="0"/>
                  <a:ea typeface="楷体_GB2312" pitchFamily="49" charset="-122"/>
                </a:rPr>
                <a:t>0</a:t>
              </a:r>
              <a:endParaRPr kumimoji="1" lang="en-US" altLang="zh-CN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5862" name="Text Box 24"/>
            <p:cNvSpPr txBox="1">
              <a:spLocks noChangeArrowheads="1"/>
            </p:cNvSpPr>
            <p:nvPr/>
          </p:nvSpPr>
          <p:spPr bwMode="auto">
            <a:xfrm>
              <a:off x="1200" y="720"/>
              <a:ext cx="1121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备择假设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     </a:t>
              </a:r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H</a:t>
              </a:r>
              <a:r>
                <a:rPr kumimoji="1" lang="en-US" altLang="zh-CN" sz="3200" baseline="-25000">
                  <a:latin typeface="Times New Roman" panose="02020603050405020304" pitchFamily="18" charset="0"/>
                  <a:ea typeface="楷体_GB2312" pitchFamily="49" charset="-122"/>
                </a:rPr>
                <a:t>1</a:t>
              </a:r>
              <a:endParaRPr kumimoji="1" lang="en-US" altLang="zh-CN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5863" name="Text Box 25"/>
            <p:cNvSpPr txBox="1">
              <a:spLocks noChangeArrowheads="1"/>
            </p:cNvSpPr>
            <p:nvPr/>
          </p:nvSpPr>
          <p:spPr bwMode="auto">
            <a:xfrm>
              <a:off x="2384" y="687"/>
              <a:ext cx="1888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检验统计量及其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algn="ctr"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H</a:t>
              </a:r>
              <a:r>
                <a:rPr kumimoji="1" lang="en-US" altLang="zh-CN" sz="3200" baseline="-25000">
                  <a:latin typeface="Times New Roman" panose="02020603050405020304" pitchFamily="18" charset="0"/>
                  <a:ea typeface="楷体_GB2312" pitchFamily="49" charset="-122"/>
                </a:rPr>
                <a:t>0</a:t>
              </a:r>
              <a:r>
                <a:rPr kumimoji="1" lang="zh-CN" altLang="zh-CN" sz="3200">
                  <a:latin typeface="Times New Roman" panose="02020603050405020304" pitchFamily="18" charset="0"/>
                  <a:ea typeface="楷体_GB2312" pitchFamily="49" charset="-122"/>
                </a:rPr>
                <a:t>为真时的分布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5864" name="Text Box 26"/>
            <p:cNvSpPr txBox="1">
              <a:spLocks noChangeArrowheads="1"/>
            </p:cNvSpPr>
            <p:nvPr/>
          </p:nvSpPr>
          <p:spPr bwMode="auto">
            <a:xfrm>
              <a:off x="4732" y="816"/>
              <a:ext cx="86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zh-CN" altLang="en-US" sz="3200">
                  <a:latin typeface="Times New Roman" panose="02020603050405020304" pitchFamily="18" charset="0"/>
                  <a:ea typeface="楷体_GB2312" pitchFamily="49" charset="-122"/>
                </a:rPr>
                <a:t>拒绝域</a:t>
              </a:r>
              <a:endParaRPr kumimoji="1" lang="zh-CN" altLang="en-US" sz="32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5865" name="Line 27"/>
            <p:cNvSpPr>
              <a:spLocks noChangeShapeType="1"/>
            </p:cNvSpPr>
            <p:nvPr/>
          </p:nvSpPr>
          <p:spPr bwMode="auto">
            <a:xfrm>
              <a:off x="240" y="1440"/>
              <a:ext cx="55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6" name="Line 28"/>
            <p:cNvSpPr>
              <a:spLocks noChangeShapeType="1"/>
            </p:cNvSpPr>
            <p:nvPr/>
          </p:nvSpPr>
          <p:spPr bwMode="auto">
            <a:xfrm>
              <a:off x="240" y="672"/>
              <a:ext cx="55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aphicFrame>
        <p:nvGraphicFramePr>
          <p:cNvPr id="267293" name="Object 29"/>
          <p:cNvGraphicFramePr>
            <a:graphicFrameLocks noChangeAspect="1"/>
          </p:cNvGraphicFramePr>
          <p:nvPr/>
        </p:nvGraphicFramePr>
        <p:xfrm>
          <a:off x="3851275" y="2909888"/>
          <a:ext cx="2520950" cy="1527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36" name="公式" r:id="rId7" imgW="1231900" imgH="685800" progId="Equation.3">
                  <p:embed/>
                </p:oleObj>
              </mc:Choice>
              <mc:Fallback>
                <p:oleObj name="公式" r:id="rId7" imgW="1231900" imgH="685800" progId="Equation.3">
                  <p:embed/>
                  <p:pic>
                    <p:nvPicPr>
                      <p:cNvPr id="0" name="图片 246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51275" y="2909888"/>
                        <a:ext cx="2520950" cy="1527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7294" name="Object 30"/>
          <p:cNvGraphicFramePr>
            <a:graphicFrameLocks noChangeAspect="1"/>
          </p:cNvGraphicFramePr>
          <p:nvPr/>
        </p:nvGraphicFramePr>
        <p:xfrm>
          <a:off x="4103688" y="4365625"/>
          <a:ext cx="2016125" cy="7191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37" name="公式" r:id="rId9" imgW="977900" imgH="304800" progId="Equation.3">
                  <p:embed/>
                </p:oleObj>
              </mc:Choice>
              <mc:Fallback>
                <p:oleObj name="公式" r:id="rId9" imgW="977900" imgH="304800" progId="Equation.3">
                  <p:embed/>
                  <p:pic>
                    <p:nvPicPr>
                      <p:cNvPr id="0" name="图片 246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03688" y="4365625"/>
                        <a:ext cx="2016125" cy="7191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267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3000"/>
                                        <p:tgtEl>
                                          <p:spTgt spid="267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67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6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67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67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67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67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67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67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267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268" grpId="0" autoUpdateAnimBg="0"/>
      <p:bldP spid="267269" grpId="0" autoUpdateAnimBg="0"/>
      <p:bldP spid="267270" grpId="0" autoUpdateAnimBg="0"/>
      <p:bldP spid="267271" grpId="0" autoUpdateAnimBg="0"/>
      <p:bldP spid="26728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/>
          <p:cNvSpPr txBox="1">
            <a:spLocks noChangeArrowheads="1"/>
          </p:cNvSpPr>
          <p:nvPr/>
        </p:nvSpPr>
        <p:spPr bwMode="auto">
          <a:xfrm>
            <a:off x="533400" y="2667000"/>
            <a:ext cx="1371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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36867" name="Text Box 3"/>
          <p:cNvSpPr txBox="1">
            <a:spLocks noChangeArrowheads="1"/>
          </p:cNvSpPr>
          <p:nvPr/>
        </p:nvSpPr>
        <p:spPr bwMode="auto">
          <a:xfrm>
            <a:off x="2133600" y="2667000"/>
            <a:ext cx="160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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8292" name="Text Box 4"/>
          <p:cNvSpPr txBox="1">
            <a:spLocks noChangeArrowheads="1"/>
          </p:cNvSpPr>
          <p:nvPr/>
        </p:nvSpPr>
        <p:spPr bwMode="auto">
          <a:xfrm>
            <a:off x="533400" y="4191000"/>
            <a:ext cx="160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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8293" name="Text Box 5"/>
          <p:cNvSpPr txBox="1">
            <a:spLocks noChangeArrowheads="1"/>
          </p:cNvSpPr>
          <p:nvPr/>
        </p:nvSpPr>
        <p:spPr bwMode="auto">
          <a:xfrm>
            <a:off x="457200" y="5562600"/>
            <a:ext cx="1600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36870" name="Object 6"/>
          <p:cNvGraphicFramePr>
            <a:graphicFrameLocks noChangeAspect="1"/>
          </p:cNvGraphicFramePr>
          <p:nvPr/>
        </p:nvGraphicFramePr>
        <p:xfrm>
          <a:off x="7315200" y="2622550"/>
          <a:ext cx="1447800" cy="958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46" name="Equation" r:id="rId1" imgW="812800" imgH="558800" progId="Equation.3">
                  <p:embed/>
                </p:oleObj>
              </mc:Choice>
              <mc:Fallback>
                <p:oleObj name="Equation" r:id="rId1" imgW="812800" imgH="558800" progId="Equation.3">
                  <p:embed/>
                  <p:pic>
                    <p:nvPicPr>
                      <p:cNvPr id="0" name="图片 256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15200" y="2622550"/>
                        <a:ext cx="1447800" cy="958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8295" name="Text Box 7"/>
          <p:cNvSpPr txBox="1">
            <a:spLocks noChangeArrowheads="1"/>
          </p:cNvSpPr>
          <p:nvPr/>
        </p:nvSpPr>
        <p:spPr bwMode="auto">
          <a:xfrm>
            <a:off x="2133600" y="4191000"/>
            <a:ext cx="1295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Math1" pitchFamily="2" charset="2"/>
              </a:rPr>
              <a:t>&lt;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8296" name="Text Box 8"/>
          <p:cNvSpPr txBox="1">
            <a:spLocks noChangeArrowheads="1"/>
          </p:cNvSpPr>
          <p:nvPr/>
        </p:nvSpPr>
        <p:spPr bwMode="auto">
          <a:xfrm>
            <a:off x="2133600" y="5562600"/>
            <a:ext cx="1295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Math1" pitchFamily="2" charset="2"/>
              </a:rPr>
              <a:t>&gt;</a:t>
            </a: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2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200" baseline="-250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68297" name="Object 9"/>
          <p:cNvGraphicFramePr>
            <a:graphicFrameLocks noChangeAspect="1"/>
          </p:cNvGraphicFramePr>
          <p:nvPr/>
        </p:nvGraphicFramePr>
        <p:xfrm>
          <a:off x="7315200" y="5638800"/>
          <a:ext cx="1447800" cy="68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47" name="Equation" r:id="rId3" imgW="622300" imgH="342900" progId="Equation.3">
                  <p:embed/>
                </p:oleObj>
              </mc:Choice>
              <mc:Fallback>
                <p:oleObj name="Equation" r:id="rId3" imgW="622300" imgH="342900" progId="Equation.3">
                  <p:embed/>
                  <p:pic>
                    <p:nvPicPr>
                      <p:cNvPr id="0" name="图片 256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15200" y="5638800"/>
                        <a:ext cx="1447800" cy="68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8298" name="Object 10"/>
          <p:cNvGraphicFramePr>
            <a:graphicFrameLocks noChangeAspect="1"/>
          </p:cNvGraphicFramePr>
          <p:nvPr/>
        </p:nvGraphicFramePr>
        <p:xfrm>
          <a:off x="7337425" y="4167188"/>
          <a:ext cx="1501775" cy="633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48" name="Equation" r:id="rId5" imgW="762000" imgH="342900" progId="Equation.3">
                  <p:embed/>
                </p:oleObj>
              </mc:Choice>
              <mc:Fallback>
                <p:oleObj name="Equation" r:id="rId5" imgW="762000" imgH="342900" progId="Equation.3">
                  <p:embed/>
                  <p:pic>
                    <p:nvPicPr>
                      <p:cNvPr id="0" name="图片 256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337425" y="4167188"/>
                        <a:ext cx="1501775" cy="633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8299" name="Object 11"/>
          <p:cNvGraphicFramePr>
            <a:graphicFrameLocks noChangeAspect="1"/>
          </p:cNvGraphicFramePr>
          <p:nvPr/>
        </p:nvGraphicFramePr>
        <p:xfrm>
          <a:off x="3978275" y="2997200"/>
          <a:ext cx="2154238" cy="2371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49" name="Equation" r:id="rId7" imgW="1231900" imgH="1447800" progId="Equation.3">
                  <p:embed/>
                </p:oleObj>
              </mc:Choice>
              <mc:Fallback>
                <p:oleObj name="Equation" r:id="rId7" imgW="1231900" imgH="1447800" progId="Equation.3">
                  <p:embed/>
                  <p:pic>
                    <p:nvPicPr>
                      <p:cNvPr id="0" name="图片 256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78275" y="2997200"/>
                        <a:ext cx="2154238" cy="2371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876" name="Text Box 12"/>
          <p:cNvSpPr txBox="1">
            <a:spLocks noChangeArrowheads="1"/>
          </p:cNvSpPr>
          <p:nvPr/>
        </p:nvSpPr>
        <p:spPr bwMode="auto">
          <a:xfrm>
            <a:off x="2667000" y="196850"/>
            <a:ext cx="3816350" cy="650875"/>
          </a:xfrm>
          <a:prstGeom prst="rect">
            <a:avLst/>
          </a:prstGeom>
          <a:noFill/>
          <a:ln w="9525">
            <a:solidFill>
              <a:srgbClr val="66FFFF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FF">
                    <a:alpha val="50195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 b="1">
                <a:latin typeface="黑体" panose="02010609060101010101" pitchFamily="2" charset="-122"/>
                <a:ea typeface="黑体" panose="02010609060101010101" pitchFamily="2" charset="-122"/>
              </a:rPr>
              <a:t>T </a:t>
            </a:r>
            <a:r>
              <a:rPr kumimoji="1" lang="zh-CN" altLang="en-US" sz="3600" b="1">
                <a:latin typeface="黑体" panose="02010609060101010101" pitchFamily="2" charset="-122"/>
                <a:ea typeface="黑体" panose="02010609060101010101" pitchFamily="2" charset="-122"/>
              </a:rPr>
              <a:t>检验法</a:t>
            </a:r>
            <a:r>
              <a:rPr kumimoji="1" lang="zh-CN" altLang="en-US" sz="3600" b="1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b="1"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>
                <a:latin typeface="宋体" panose="02010600030101010101" pitchFamily="2" charset="-122"/>
                <a:sym typeface="Symbol" panose="05050102010706020507" pitchFamily="18" charset="2"/>
              </a:rPr>
              <a:t></a:t>
            </a:r>
            <a:r>
              <a:rPr kumimoji="1" lang="en-US" altLang="zh-CN" sz="3200" b="1" baseline="30000">
                <a:latin typeface="宋体" panose="02010600030101010101" pitchFamily="2" charset="-122"/>
                <a:sym typeface="Symbol" panose="05050102010706020507" pitchFamily="18" charset="2"/>
              </a:rPr>
              <a:t>2 </a:t>
            </a:r>
            <a:r>
              <a:rPr kumimoji="1" lang="zh-CN" altLang="en-US" sz="3200" b="1">
                <a:latin typeface="宋体" panose="02010600030101010101" pitchFamily="2" charset="-122"/>
                <a:sym typeface="Symbol" panose="05050102010706020507" pitchFamily="18" charset="2"/>
              </a:rPr>
              <a:t>未知</a:t>
            </a:r>
            <a:r>
              <a:rPr kumimoji="1" lang="en-US" altLang="zh-CN" sz="3200" b="1">
                <a:latin typeface="宋体" panose="02010600030101010101" pitchFamily="2" charset="-122"/>
                <a:sym typeface="Symbol" panose="05050102010706020507" pitchFamily="18" charset="2"/>
              </a:rPr>
              <a:t>)</a:t>
            </a:r>
            <a:endParaRPr kumimoji="1" lang="en-US" altLang="zh-CN" sz="3200" b="1">
              <a:latin typeface="宋体" panose="02010600030101010101" pitchFamily="2" charset="-122"/>
              <a:sym typeface="Symbol" panose="05050102010706020507" pitchFamily="18" charset="2"/>
            </a:endParaRPr>
          </a:p>
        </p:txBody>
      </p:sp>
      <p:grpSp>
        <p:nvGrpSpPr>
          <p:cNvPr id="268301" name="Group 13"/>
          <p:cNvGrpSpPr/>
          <p:nvPr/>
        </p:nvGrpSpPr>
        <p:grpSpPr bwMode="auto">
          <a:xfrm>
            <a:off x="381000" y="3733800"/>
            <a:ext cx="8686800" cy="0"/>
            <a:chOff x="240" y="2352"/>
            <a:chExt cx="5472" cy="0"/>
          </a:xfrm>
        </p:grpSpPr>
        <p:sp>
          <p:nvSpPr>
            <p:cNvPr id="36893" name="Line 14"/>
            <p:cNvSpPr>
              <a:spLocks noChangeShapeType="1"/>
            </p:cNvSpPr>
            <p:nvPr/>
          </p:nvSpPr>
          <p:spPr bwMode="auto">
            <a:xfrm>
              <a:off x="240" y="2352"/>
              <a:ext cx="201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94" name="Line 15"/>
            <p:cNvSpPr>
              <a:spLocks noChangeShapeType="1"/>
            </p:cNvSpPr>
            <p:nvPr/>
          </p:nvSpPr>
          <p:spPr bwMode="auto">
            <a:xfrm>
              <a:off x="4416" y="2352"/>
              <a:ext cx="129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8304" name="Group 16"/>
          <p:cNvGrpSpPr/>
          <p:nvPr/>
        </p:nvGrpSpPr>
        <p:grpSpPr bwMode="auto">
          <a:xfrm>
            <a:off x="388938" y="5257800"/>
            <a:ext cx="8670925" cy="0"/>
            <a:chOff x="245" y="3312"/>
            <a:chExt cx="5462" cy="0"/>
          </a:xfrm>
        </p:grpSpPr>
        <p:sp>
          <p:nvSpPr>
            <p:cNvPr id="36891" name="Line 17"/>
            <p:cNvSpPr>
              <a:spLocks noChangeShapeType="1"/>
            </p:cNvSpPr>
            <p:nvPr/>
          </p:nvSpPr>
          <p:spPr bwMode="auto">
            <a:xfrm>
              <a:off x="245" y="3312"/>
              <a:ext cx="201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92" name="Line 18"/>
            <p:cNvSpPr>
              <a:spLocks noChangeShapeType="1"/>
            </p:cNvSpPr>
            <p:nvPr/>
          </p:nvSpPr>
          <p:spPr bwMode="auto">
            <a:xfrm>
              <a:off x="4416" y="3312"/>
              <a:ext cx="129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8307" name="Line 19"/>
          <p:cNvSpPr>
            <a:spLocks noChangeShapeType="1"/>
          </p:cNvSpPr>
          <p:nvPr/>
        </p:nvSpPr>
        <p:spPr bwMode="auto">
          <a:xfrm>
            <a:off x="304800" y="6705600"/>
            <a:ext cx="868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36880" name="Group 20"/>
          <p:cNvGrpSpPr/>
          <p:nvPr/>
        </p:nvGrpSpPr>
        <p:grpSpPr bwMode="auto">
          <a:xfrm>
            <a:off x="304800" y="1143000"/>
            <a:ext cx="8686800" cy="5562600"/>
            <a:chOff x="192" y="720"/>
            <a:chExt cx="5472" cy="3504"/>
          </a:xfrm>
        </p:grpSpPr>
        <p:grpSp>
          <p:nvGrpSpPr>
            <p:cNvPr id="36881" name="Group 21"/>
            <p:cNvGrpSpPr/>
            <p:nvPr/>
          </p:nvGrpSpPr>
          <p:grpSpPr bwMode="auto">
            <a:xfrm>
              <a:off x="192" y="720"/>
              <a:ext cx="5472" cy="3504"/>
              <a:chOff x="192" y="720"/>
              <a:chExt cx="5472" cy="3504"/>
            </a:xfrm>
          </p:grpSpPr>
          <p:sp>
            <p:nvSpPr>
              <p:cNvPr id="36883" name="Line 22"/>
              <p:cNvSpPr>
                <a:spLocks noChangeShapeType="1"/>
              </p:cNvSpPr>
              <p:nvPr/>
            </p:nvSpPr>
            <p:spPr bwMode="auto">
              <a:xfrm>
                <a:off x="192" y="1488"/>
                <a:ext cx="547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6884" name="Line 23"/>
              <p:cNvSpPr>
                <a:spLocks noChangeShapeType="1"/>
              </p:cNvSpPr>
              <p:nvPr/>
            </p:nvSpPr>
            <p:spPr bwMode="auto">
              <a:xfrm>
                <a:off x="1152" y="720"/>
                <a:ext cx="0" cy="350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6885" name="Line 24"/>
              <p:cNvSpPr>
                <a:spLocks noChangeShapeType="1"/>
              </p:cNvSpPr>
              <p:nvPr/>
            </p:nvSpPr>
            <p:spPr bwMode="auto">
              <a:xfrm>
                <a:off x="2256" y="720"/>
                <a:ext cx="0" cy="350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6886" name="Line 25"/>
              <p:cNvSpPr>
                <a:spLocks noChangeShapeType="1"/>
              </p:cNvSpPr>
              <p:nvPr/>
            </p:nvSpPr>
            <p:spPr bwMode="auto">
              <a:xfrm>
                <a:off x="4416" y="720"/>
                <a:ext cx="0" cy="350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36887" name="Text Box 26"/>
              <p:cNvSpPr txBox="1">
                <a:spLocks noChangeArrowheads="1"/>
              </p:cNvSpPr>
              <p:nvPr/>
            </p:nvSpPr>
            <p:spPr bwMode="auto">
              <a:xfrm>
                <a:off x="278" y="762"/>
                <a:ext cx="884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latin typeface="Times New Roman" panose="02020603050405020304" pitchFamily="18" charset="0"/>
                    <a:ea typeface="楷体_GB2312" pitchFamily="49" charset="-122"/>
                  </a:rPr>
                  <a:t>原假设</a:t>
                </a:r>
                <a:endParaRPr kumimoji="1" lang="zh-CN" altLang="en-US" sz="3200"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3200" i="1">
                    <a:latin typeface="Times New Roman" panose="02020603050405020304" pitchFamily="18" charset="0"/>
                    <a:ea typeface="楷体_GB2312" pitchFamily="49" charset="-122"/>
                  </a:rPr>
                  <a:t>    </a:t>
                </a:r>
                <a:r>
                  <a:rPr kumimoji="1" lang="en-US" altLang="zh-CN" sz="3200" i="1"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endParaRPr kumimoji="1" lang="en-US" altLang="zh-CN" sz="3200"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36888" name="Text Box 27"/>
              <p:cNvSpPr txBox="1">
                <a:spLocks noChangeArrowheads="1"/>
              </p:cNvSpPr>
              <p:nvPr/>
            </p:nvSpPr>
            <p:spPr bwMode="auto">
              <a:xfrm>
                <a:off x="1200" y="762"/>
                <a:ext cx="1140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latin typeface="Times New Roman" panose="02020603050405020304" pitchFamily="18" charset="0"/>
                    <a:ea typeface="楷体_GB2312" pitchFamily="49" charset="-122"/>
                  </a:rPr>
                  <a:t>备择假设</a:t>
                </a:r>
                <a:endParaRPr kumimoji="1" lang="zh-CN" altLang="en-US" sz="3200"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3200">
                    <a:latin typeface="Times New Roman" panose="02020603050405020304" pitchFamily="18" charset="0"/>
                    <a:ea typeface="楷体_GB2312" pitchFamily="49" charset="-122"/>
                  </a:rPr>
                  <a:t>      </a:t>
                </a:r>
                <a:r>
                  <a:rPr kumimoji="1" lang="en-US" altLang="zh-CN" sz="3200" i="1"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latin typeface="Times New Roman" panose="02020603050405020304" pitchFamily="18" charset="0"/>
                    <a:ea typeface="楷体_GB2312" pitchFamily="49" charset="-122"/>
                  </a:rPr>
                  <a:t>1</a:t>
                </a:r>
                <a:endParaRPr kumimoji="1" lang="en-US" altLang="zh-CN" sz="3200"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36889" name="Text Box 28"/>
              <p:cNvSpPr txBox="1">
                <a:spLocks noChangeArrowheads="1"/>
              </p:cNvSpPr>
              <p:nvPr/>
            </p:nvSpPr>
            <p:spPr bwMode="auto">
              <a:xfrm>
                <a:off x="2416" y="763"/>
                <a:ext cx="1921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kumimoji="1" lang="zh-CN" altLang="en-US" sz="3200">
                    <a:latin typeface="Times New Roman" panose="02020603050405020304" pitchFamily="18" charset="0"/>
                    <a:ea typeface="楷体_GB2312" pitchFamily="49" charset="-122"/>
                  </a:rPr>
                  <a:t>检验统计量及其</a:t>
                </a:r>
                <a:endParaRPr kumimoji="1" lang="zh-CN" altLang="en-US" sz="3200"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algn="ctr" eaLnBrk="1" hangingPunct="1"/>
                <a:r>
                  <a:rPr kumimoji="1" lang="en-US" altLang="zh-CN" sz="3200" i="1"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r>
                  <a:rPr kumimoji="1" lang="zh-CN" altLang="zh-CN" sz="3200">
                    <a:latin typeface="Times New Roman" panose="02020603050405020304" pitchFamily="18" charset="0"/>
                    <a:ea typeface="楷体_GB2312" pitchFamily="49" charset="-122"/>
                  </a:rPr>
                  <a:t>为真时的分布</a:t>
                </a:r>
                <a:endParaRPr kumimoji="1" lang="zh-CN" altLang="en-US" sz="3200"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36890" name="Text Box 29"/>
              <p:cNvSpPr txBox="1">
                <a:spLocks noChangeArrowheads="1"/>
              </p:cNvSpPr>
              <p:nvPr/>
            </p:nvSpPr>
            <p:spPr bwMode="auto">
              <a:xfrm>
                <a:off x="4684" y="888"/>
                <a:ext cx="884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latin typeface="Times New Roman" panose="02020603050405020304" pitchFamily="18" charset="0"/>
                    <a:ea typeface="楷体_GB2312" pitchFamily="49" charset="-122"/>
                  </a:rPr>
                  <a:t>拒绝域</a:t>
                </a:r>
                <a:endParaRPr kumimoji="1" lang="zh-CN" altLang="en-US" sz="3200"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</p:grpSp>
        <p:sp>
          <p:nvSpPr>
            <p:cNvPr id="36882" name="Line 30"/>
            <p:cNvSpPr>
              <a:spLocks noChangeShapeType="1"/>
            </p:cNvSpPr>
            <p:nvPr/>
          </p:nvSpPr>
          <p:spPr bwMode="auto">
            <a:xfrm>
              <a:off x="240" y="720"/>
              <a:ext cx="542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8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268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" dur="500"/>
                                        <p:tgtEl>
                                          <p:spTgt spid="268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500"/>
                                        <p:tgtEl>
                                          <p:spTgt spid="268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68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" dur="500"/>
                                        <p:tgtEl>
                                          <p:spTgt spid="268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" dur="500"/>
                                        <p:tgtEl>
                                          <p:spTgt spid="268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" dur="500"/>
                                        <p:tgtEl>
                                          <p:spTgt spid="268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68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292" grpId="0" autoUpdateAnimBg="0"/>
      <p:bldP spid="268293" grpId="0" autoUpdateAnimBg="0"/>
      <p:bldP spid="268295" grpId="0" autoUpdateAnimBg="0"/>
      <p:bldP spid="268296" grpId="0" autoUpdateAnimBg="0"/>
      <p:bldP spid="268307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Text Box 2"/>
          <p:cNvSpPr txBox="1">
            <a:spLocks noChangeArrowheads="1"/>
          </p:cNvSpPr>
          <p:nvPr/>
        </p:nvSpPr>
        <p:spPr bwMode="auto">
          <a:xfrm>
            <a:off x="304800" y="57292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71363" name="Text Box 3"/>
          <p:cNvSpPr txBox="1">
            <a:spLocks noChangeArrowheads="1"/>
          </p:cNvSpPr>
          <p:nvPr/>
        </p:nvSpPr>
        <p:spPr bwMode="auto">
          <a:xfrm>
            <a:off x="1828800" y="57292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&gt;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71364" name="Object 4"/>
          <p:cNvGraphicFramePr>
            <a:graphicFrameLocks noChangeAspect="1"/>
          </p:cNvGraphicFramePr>
          <p:nvPr/>
        </p:nvGraphicFramePr>
        <p:xfrm>
          <a:off x="6783388" y="5638800"/>
          <a:ext cx="2128837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81" name="Equation" r:id="rId1" imgW="1231900" imgH="368300" progId="Equation.3">
                  <p:embed/>
                </p:oleObj>
              </mc:Choice>
              <mc:Fallback>
                <p:oleObj name="Equation" r:id="rId1" imgW="1231900" imgH="368300" progId="Equation.3">
                  <p:embed/>
                  <p:pic>
                    <p:nvPicPr>
                      <p:cNvPr id="0" name="图片 266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83388" y="5638800"/>
                        <a:ext cx="2128837" cy="771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1365" name="Text Box 5"/>
          <p:cNvSpPr txBox="1">
            <a:spLocks noChangeArrowheads="1"/>
          </p:cNvSpPr>
          <p:nvPr/>
        </p:nvSpPr>
        <p:spPr bwMode="auto">
          <a:xfrm>
            <a:off x="1752600" y="42052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&lt;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71366" name="Object 6"/>
          <p:cNvGraphicFramePr>
            <a:graphicFrameLocks noChangeAspect="1"/>
          </p:cNvGraphicFramePr>
          <p:nvPr/>
        </p:nvGraphicFramePr>
        <p:xfrm>
          <a:off x="6823075" y="4114800"/>
          <a:ext cx="1943100" cy="765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82" name="Equation" r:id="rId3" imgW="1333500" imgH="368300" progId="Equation.3">
                  <p:embed/>
                </p:oleObj>
              </mc:Choice>
              <mc:Fallback>
                <p:oleObj name="Equation" r:id="rId3" imgW="1333500" imgH="368300" progId="Equation.3">
                  <p:embed/>
                  <p:pic>
                    <p:nvPicPr>
                      <p:cNvPr id="0" name="图片 266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23075" y="4114800"/>
                        <a:ext cx="1943100" cy="765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1367" name="Text Box 7"/>
          <p:cNvSpPr txBox="1">
            <a:spLocks noChangeArrowheads="1"/>
          </p:cNvSpPr>
          <p:nvPr/>
        </p:nvSpPr>
        <p:spPr bwMode="auto">
          <a:xfrm>
            <a:off x="228600" y="42052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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5064" name="Text Box 8"/>
          <p:cNvSpPr txBox="1">
            <a:spLocks noChangeArrowheads="1"/>
          </p:cNvSpPr>
          <p:nvPr/>
        </p:nvSpPr>
        <p:spPr bwMode="auto">
          <a:xfrm>
            <a:off x="304800" y="25288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=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5065" name="Text Box 9"/>
          <p:cNvSpPr txBox="1">
            <a:spLocks noChangeArrowheads="1"/>
          </p:cNvSpPr>
          <p:nvPr/>
        </p:nvSpPr>
        <p:spPr bwMode="auto">
          <a:xfrm>
            <a:off x="1752600" y="25288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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45066" name="Group 10"/>
          <p:cNvGrpSpPr/>
          <p:nvPr/>
        </p:nvGrpSpPr>
        <p:grpSpPr bwMode="auto">
          <a:xfrm>
            <a:off x="228600" y="3733800"/>
            <a:ext cx="8915400" cy="0"/>
            <a:chOff x="144" y="2256"/>
            <a:chExt cx="5616" cy="0"/>
          </a:xfrm>
        </p:grpSpPr>
        <p:sp>
          <p:nvSpPr>
            <p:cNvPr id="45090" name="Line 11"/>
            <p:cNvSpPr>
              <a:spLocks noChangeShapeType="1"/>
            </p:cNvSpPr>
            <p:nvPr/>
          </p:nvSpPr>
          <p:spPr bwMode="auto">
            <a:xfrm>
              <a:off x="144" y="2256"/>
              <a:ext cx="18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5091" name="Line 12"/>
            <p:cNvSpPr>
              <a:spLocks noChangeShapeType="1"/>
            </p:cNvSpPr>
            <p:nvPr/>
          </p:nvSpPr>
          <p:spPr bwMode="auto">
            <a:xfrm>
              <a:off x="4080" y="2256"/>
              <a:ext cx="16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71373" name="Group 13"/>
          <p:cNvGrpSpPr/>
          <p:nvPr/>
        </p:nvGrpSpPr>
        <p:grpSpPr bwMode="auto">
          <a:xfrm>
            <a:off x="152400" y="5257800"/>
            <a:ext cx="8991600" cy="0"/>
            <a:chOff x="96" y="3216"/>
            <a:chExt cx="5664" cy="0"/>
          </a:xfrm>
        </p:grpSpPr>
        <p:sp>
          <p:nvSpPr>
            <p:cNvPr id="45088" name="Line 14"/>
            <p:cNvSpPr>
              <a:spLocks noChangeShapeType="1"/>
            </p:cNvSpPr>
            <p:nvPr/>
          </p:nvSpPr>
          <p:spPr bwMode="auto">
            <a:xfrm>
              <a:off x="96" y="3216"/>
              <a:ext cx="19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5089" name="Line 15"/>
            <p:cNvSpPr>
              <a:spLocks noChangeShapeType="1"/>
            </p:cNvSpPr>
            <p:nvPr/>
          </p:nvSpPr>
          <p:spPr bwMode="auto">
            <a:xfrm>
              <a:off x="4080" y="3216"/>
              <a:ext cx="16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271376" name="Line 16"/>
          <p:cNvSpPr>
            <a:spLocks noChangeShapeType="1"/>
          </p:cNvSpPr>
          <p:nvPr/>
        </p:nvSpPr>
        <p:spPr bwMode="auto">
          <a:xfrm>
            <a:off x="152400" y="6705600"/>
            <a:ext cx="899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5069" name="Group 17"/>
          <p:cNvGrpSpPr/>
          <p:nvPr/>
        </p:nvGrpSpPr>
        <p:grpSpPr bwMode="auto">
          <a:xfrm>
            <a:off x="152400" y="1219200"/>
            <a:ext cx="8991600" cy="5486400"/>
            <a:chOff x="96" y="672"/>
            <a:chExt cx="5664" cy="3456"/>
          </a:xfrm>
        </p:grpSpPr>
        <p:sp>
          <p:nvSpPr>
            <p:cNvPr id="45078" name="Line 18"/>
            <p:cNvSpPr>
              <a:spLocks noChangeShapeType="1"/>
            </p:cNvSpPr>
            <p:nvPr/>
          </p:nvSpPr>
          <p:spPr bwMode="auto">
            <a:xfrm>
              <a:off x="96" y="1344"/>
              <a:ext cx="56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45079" name="Group 19"/>
            <p:cNvGrpSpPr/>
            <p:nvPr/>
          </p:nvGrpSpPr>
          <p:grpSpPr bwMode="auto">
            <a:xfrm>
              <a:off x="96" y="672"/>
              <a:ext cx="5664" cy="3456"/>
              <a:chOff x="96" y="672"/>
              <a:chExt cx="5664" cy="3456"/>
            </a:xfrm>
          </p:grpSpPr>
          <p:sp>
            <p:nvSpPr>
              <p:cNvPr id="45080" name="Line 20"/>
              <p:cNvSpPr>
                <a:spLocks noChangeShapeType="1"/>
              </p:cNvSpPr>
              <p:nvPr/>
            </p:nvSpPr>
            <p:spPr bwMode="auto">
              <a:xfrm>
                <a:off x="1056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081" name="Line 21"/>
              <p:cNvSpPr>
                <a:spLocks noChangeShapeType="1"/>
              </p:cNvSpPr>
              <p:nvPr/>
            </p:nvSpPr>
            <p:spPr bwMode="auto">
              <a:xfrm>
                <a:off x="2016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082" name="Line 22"/>
              <p:cNvSpPr>
                <a:spLocks noChangeShapeType="1"/>
              </p:cNvSpPr>
              <p:nvPr/>
            </p:nvSpPr>
            <p:spPr bwMode="auto">
              <a:xfrm>
                <a:off x="4080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5083" name="Text Box 23"/>
              <p:cNvSpPr txBox="1">
                <a:spLocks noChangeArrowheads="1"/>
              </p:cNvSpPr>
              <p:nvPr/>
            </p:nvSpPr>
            <p:spPr bwMode="auto">
              <a:xfrm>
                <a:off x="172" y="687"/>
                <a:ext cx="884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原假设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   </a:t>
                </a:r>
                <a:r>
                  <a:rPr kumimoji="1" lang="en-US" altLang="zh-CN" sz="32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endParaRPr kumimoji="1" lang="en-US" altLang="zh-CN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5084" name="Text Box 24"/>
              <p:cNvSpPr txBox="1">
                <a:spLocks noChangeArrowheads="1"/>
              </p:cNvSpPr>
              <p:nvPr/>
            </p:nvSpPr>
            <p:spPr bwMode="auto">
              <a:xfrm>
                <a:off x="1052" y="720"/>
                <a:ext cx="1012" cy="5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28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备择假设</a:t>
                </a:r>
                <a:endParaRPr kumimoji="1" lang="zh-CN" altLang="en-US" sz="28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28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    </a:t>
                </a:r>
                <a:r>
                  <a:rPr kumimoji="1" lang="en-US" altLang="zh-CN" sz="28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28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1</a:t>
                </a:r>
                <a:endParaRPr kumimoji="1" lang="en-US" altLang="zh-CN" sz="28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5085" name="Text Box 25"/>
              <p:cNvSpPr txBox="1">
                <a:spLocks noChangeArrowheads="1"/>
              </p:cNvSpPr>
              <p:nvPr/>
            </p:nvSpPr>
            <p:spPr bwMode="auto">
              <a:xfrm>
                <a:off x="2000" y="682"/>
                <a:ext cx="2164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检验统计量及其在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algn="ctr" eaLnBrk="1" hangingPunct="1"/>
                <a:r>
                  <a:rPr kumimoji="1" lang="en-US" altLang="zh-CN" sz="32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r>
                  <a:rPr kumimoji="1" lang="zh-CN" altLang="zh-CN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为真时的分布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5086" name="Text Box 26"/>
              <p:cNvSpPr txBox="1">
                <a:spLocks noChangeArrowheads="1"/>
              </p:cNvSpPr>
              <p:nvPr/>
            </p:nvSpPr>
            <p:spPr bwMode="auto">
              <a:xfrm>
                <a:off x="4540" y="777"/>
                <a:ext cx="884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拒绝域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5087" name="Line 27"/>
              <p:cNvSpPr>
                <a:spLocks noChangeShapeType="1"/>
              </p:cNvSpPr>
              <p:nvPr/>
            </p:nvSpPr>
            <p:spPr bwMode="auto">
              <a:xfrm>
                <a:off x="96" y="672"/>
                <a:ext cx="56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45070" name="Group 28"/>
          <p:cNvGrpSpPr/>
          <p:nvPr/>
        </p:nvGrpSpPr>
        <p:grpSpPr bwMode="auto">
          <a:xfrm>
            <a:off x="5003800" y="404813"/>
            <a:ext cx="3622675" cy="650875"/>
            <a:chOff x="1536" y="768"/>
            <a:chExt cx="2282" cy="410"/>
          </a:xfrm>
        </p:grpSpPr>
        <p:sp>
          <p:nvSpPr>
            <p:cNvPr id="45076" name="Text Box 29"/>
            <p:cNvSpPr txBox="1">
              <a:spLocks noChangeArrowheads="1"/>
            </p:cNvSpPr>
            <p:nvPr/>
          </p:nvSpPr>
          <p:spPr bwMode="auto">
            <a:xfrm>
              <a:off x="1536" y="768"/>
              <a:ext cx="2282" cy="410"/>
            </a:xfrm>
            <a:prstGeom prst="rect">
              <a:avLst/>
            </a:prstGeom>
            <a:noFill/>
            <a:ln w="9525">
              <a:solidFill>
                <a:srgbClr val="66FFFF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FF">
                      <a:alpha val="50195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600" b="1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    </a:t>
              </a:r>
              <a:r>
                <a:rPr kumimoji="1" lang="zh-CN" altLang="en-US" sz="3600" b="1">
                  <a:solidFill>
                    <a:srgbClr val="000000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检验法</a:t>
              </a:r>
              <a:r>
                <a:rPr kumimoji="1" lang="en-US" altLang="zh-CN" sz="3200">
                  <a:solidFill>
                    <a:srgbClr val="000000"/>
                  </a:solidFill>
                </a:rPr>
                <a:t>( </a:t>
              </a:r>
              <a:r>
                <a:rPr kumimoji="1" lang="en-US" altLang="zh-CN" sz="3200" i="1">
                  <a:solidFill>
                    <a:srgbClr val="000000"/>
                  </a:solidFill>
                  <a:sym typeface="Symbol" panose="05050102010706020507" pitchFamily="18" charset="2"/>
                </a:rPr>
                <a:t></a:t>
              </a:r>
              <a:r>
                <a:rPr kumimoji="1" lang="zh-CN" altLang="en-US" sz="3200">
                  <a:solidFill>
                    <a:srgbClr val="000000"/>
                  </a:solidFill>
                  <a:sym typeface="Symbol" panose="05050102010706020507" pitchFamily="18" charset="2"/>
                </a:rPr>
                <a:t>已知</a:t>
              </a:r>
              <a:r>
                <a:rPr kumimoji="1" lang="en-US" altLang="zh-CN" sz="3200">
                  <a:solidFill>
                    <a:srgbClr val="000000"/>
                  </a:solidFill>
                  <a:sym typeface="Symbol" panose="05050102010706020507" pitchFamily="18" charset="2"/>
                </a:rPr>
                <a:t>)</a:t>
              </a:r>
              <a:endParaRPr kumimoji="1" lang="en-US" altLang="zh-CN" sz="3200">
                <a:solidFill>
                  <a:srgbClr val="000000"/>
                </a:solidFill>
                <a:sym typeface="Symbol" panose="05050102010706020507" pitchFamily="18" charset="2"/>
              </a:endParaRPr>
            </a:p>
          </p:txBody>
        </p:sp>
        <p:graphicFrame>
          <p:nvGraphicFramePr>
            <p:cNvPr id="45077" name="Object 30"/>
            <p:cNvGraphicFramePr>
              <a:graphicFrameLocks noChangeAspect="1"/>
            </p:cNvGraphicFramePr>
            <p:nvPr/>
          </p:nvGraphicFramePr>
          <p:xfrm>
            <a:off x="1632" y="768"/>
            <a:ext cx="338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6683" name="Equation" r:id="rId5" imgW="304800" imgH="342900" progId="Equation.3">
                    <p:embed/>
                  </p:oleObj>
                </mc:Choice>
                <mc:Fallback>
                  <p:oleObj name="Equation" r:id="rId5" imgW="304800" imgH="342900" progId="Equation.3">
                    <p:embed/>
                    <p:pic>
                      <p:nvPicPr>
                        <p:cNvPr id="0" name="图片 266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32" y="768"/>
                          <a:ext cx="338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71391" name="Group 31"/>
          <p:cNvGrpSpPr/>
          <p:nvPr/>
        </p:nvGrpSpPr>
        <p:grpSpPr bwMode="auto">
          <a:xfrm>
            <a:off x="3581400" y="2590800"/>
            <a:ext cx="2590800" cy="3294063"/>
            <a:chOff x="2256" y="1728"/>
            <a:chExt cx="1632" cy="1980"/>
          </a:xfrm>
        </p:grpSpPr>
        <p:sp>
          <p:nvSpPr>
            <p:cNvPr id="45074" name="Text Box 32"/>
            <p:cNvSpPr txBox="1">
              <a:spLocks noChangeArrowheads="1"/>
            </p:cNvSpPr>
            <p:nvPr/>
          </p:nvSpPr>
          <p:spPr bwMode="auto">
            <a:xfrm>
              <a:off x="2504" y="3360"/>
              <a:ext cx="1096" cy="3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FF">
                      <a:alpha val="50195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kumimoji="1" lang="zh-CN" altLang="zh-CN" sz="32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45075" name="Object 33"/>
            <p:cNvGraphicFramePr>
              <a:graphicFrameLocks noChangeAspect="1"/>
            </p:cNvGraphicFramePr>
            <p:nvPr/>
          </p:nvGraphicFramePr>
          <p:xfrm>
            <a:off x="2256" y="1728"/>
            <a:ext cx="1632" cy="152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6684" name="Equation" r:id="rId7" imgW="1892300" imgH="1447800" progId="Equation.3">
                    <p:embed/>
                  </p:oleObj>
                </mc:Choice>
                <mc:Fallback>
                  <p:oleObj name="Equation" r:id="rId7" imgW="1892300" imgH="1447800" progId="Equation.3">
                    <p:embed/>
                    <p:pic>
                      <p:nvPicPr>
                        <p:cNvPr id="0" name="图片 266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56" y="1728"/>
                          <a:ext cx="1632" cy="152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45072" name="Object 34"/>
          <p:cNvGraphicFramePr>
            <a:graphicFrameLocks noChangeAspect="1"/>
          </p:cNvGraphicFramePr>
          <p:nvPr/>
        </p:nvGraphicFramePr>
        <p:xfrm>
          <a:off x="6629400" y="2209800"/>
          <a:ext cx="2438400" cy="1524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85" name="Equation" r:id="rId9" imgW="1587500" imgH="939800" progId="Equation.3">
                  <p:embed/>
                </p:oleObj>
              </mc:Choice>
              <mc:Fallback>
                <p:oleObj name="Equation" r:id="rId9" imgW="1587500" imgH="939800" progId="Equation.3">
                  <p:embed/>
                  <p:pic>
                    <p:nvPicPr>
                      <p:cNvPr id="0" name="图片 266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29400" y="2209800"/>
                        <a:ext cx="2438400" cy="1524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073" name="Text Box 35"/>
          <p:cNvSpPr txBox="1">
            <a:spLocks noChangeArrowheads="1"/>
          </p:cNvSpPr>
          <p:nvPr/>
        </p:nvSpPr>
        <p:spPr bwMode="auto">
          <a:xfrm>
            <a:off x="179388" y="333375"/>
            <a:ext cx="4670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FF">
                    <a:alpha val="50195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 b="1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（</a:t>
            </a:r>
            <a:r>
              <a:rPr kumimoji="1" lang="en-US" altLang="zh-CN" sz="3600" b="1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2</a:t>
            </a:r>
            <a:r>
              <a:rPr kumimoji="1" lang="zh-CN" altLang="en-US" sz="3600" b="1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）关于 </a:t>
            </a:r>
            <a:r>
              <a:rPr kumimoji="1" lang="zh-CN" altLang="en-US" sz="3600" b="1" i="1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 </a:t>
            </a:r>
            <a:r>
              <a:rPr kumimoji="1" lang="en-US" altLang="zh-CN" sz="3600" b="1" baseline="30000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2 </a:t>
            </a:r>
            <a:r>
              <a:rPr kumimoji="1" lang="zh-CN" altLang="zh-CN" sz="3600" b="1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rPr>
              <a:t>的检验</a:t>
            </a:r>
            <a:endParaRPr kumimoji="1" lang="zh-CN" altLang="en-US" sz="3600" b="1">
              <a:solidFill>
                <a:srgbClr val="000000"/>
              </a:solidFill>
              <a:latin typeface="宋体" panose="02010600030101010101" pitchFamily="2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27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27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" dur="500"/>
                                        <p:tgtEl>
                                          <p:spTgt spid="271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1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" dur="500"/>
                                        <p:tgtEl>
                                          <p:spTgt spid="271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2" dur="500"/>
                                        <p:tgtEl>
                                          <p:spTgt spid="27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" dur="500"/>
                                        <p:tgtEl>
                                          <p:spTgt spid="27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71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362" grpId="0" autoUpdateAnimBg="0"/>
      <p:bldP spid="271363" grpId="0" autoUpdateAnimBg="0"/>
      <p:bldP spid="271365" grpId="0" autoUpdateAnimBg="0"/>
      <p:bldP spid="271367" grpId="0" autoUpdateAnimBg="0"/>
      <p:bldP spid="27137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Text Box 2"/>
          <p:cNvSpPr txBox="1">
            <a:spLocks noChangeArrowheads="1"/>
          </p:cNvSpPr>
          <p:nvPr/>
        </p:nvSpPr>
        <p:spPr bwMode="auto">
          <a:xfrm>
            <a:off x="287338" y="55641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72387" name="Text Box 3"/>
          <p:cNvSpPr txBox="1">
            <a:spLocks noChangeArrowheads="1"/>
          </p:cNvSpPr>
          <p:nvPr/>
        </p:nvSpPr>
        <p:spPr bwMode="auto">
          <a:xfrm>
            <a:off x="1811338" y="55641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&gt;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72388" name="Object 4"/>
          <p:cNvGraphicFramePr>
            <a:graphicFrameLocks noChangeAspect="1"/>
          </p:cNvGraphicFramePr>
          <p:nvPr/>
        </p:nvGraphicFramePr>
        <p:xfrm>
          <a:off x="6518275" y="5473700"/>
          <a:ext cx="2625725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05" name="Equation" r:id="rId1" imgW="1524000" imgH="368300" progId="Equation.3">
                  <p:embed/>
                </p:oleObj>
              </mc:Choice>
              <mc:Fallback>
                <p:oleObj name="Equation" r:id="rId1" imgW="1524000" imgH="368300" progId="Equation.3">
                  <p:embed/>
                  <p:pic>
                    <p:nvPicPr>
                      <p:cNvPr id="0" name="图片 2770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18275" y="5473700"/>
                        <a:ext cx="2625725" cy="771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2389" name="Text Box 5"/>
          <p:cNvSpPr txBox="1">
            <a:spLocks noChangeArrowheads="1"/>
          </p:cNvSpPr>
          <p:nvPr/>
        </p:nvSpPr>
        <p:spPr bwMode="auto">
          <a:xfrm>
            <a:off x="1735138" y="40401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&lt;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72390" name="Object 6"/>
          <p:cNvGraphicFramePr>
            <a:graphicFrameLocks noChangeAspect="1"/>
          </p:cNvGraphicFramePr>
          <p:nvPr/>
        </p:nvGraphicFramePr>
        <p:xfrm>
          <a:off x="6588125" y="3933825"/>
          <a:ext cx="2392363" cy="765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06" name="Equation" r:id="rId3" imgW="1651000" imgH="368300" progId="Equation.3">
                  <p:embed/>
                </p:oleObj>
              </mc:Choice>
              <mc:Fallback>
                <p:oleObj name="Equation" r:id="rId3" imgW="1651000" imgH="368300" progId="Equation.3">
                  <p:embed/>
                  <p:pic>
                    <p:nvPicPr>
                      <p:cNvPr id="0" name="图片 277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88125" y="3933825"/>
                        <a:ext cx="2392363" cy="765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2391" name="Text Box 7"/>
          <p:cNvSpPr txBox="1">
            <a:spLocks noChangeArrowheads="1"/>
          </p:cNvSpPr>
          <p:nvPr/>
        </p:nvSpPr>
        <p:spPr bwMode="auto">
          <a:xfrm>
            <a:off x="211138" y="40401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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6088" name="Text Box 8"/>
          <p:cNvSpPr txBox="1">
            <a:spLocks noChangeArrowheads="1"/>
          </p:cNvSpPr>
          <p:nvPr/>
        </p:nvSpPr>
        <p:spPr bwMode="auto">
          <a:xfrm>
            <a:off x="287338" y="23637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=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6089" name="Text Box 9"/>
          <p:cNvSpPr txBox="1">
            <a:spLocks noChangeArrowheads="1"/>
          </p:cNvSpPr>
          <p:nvPr/>
        </p:nvSpPr>
        <p:spPr bwMode="auto">
          <a:xfrm>
            <a:off x="1735138" y="2363788"/>
            <a:ext cx="13525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28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</a:t>
            </a:r>
            <a:r>
              <a:rPr kumimoji="1" lang="en-US" altLang="zh-CN" sz="2800" i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 </a:t>
            </a:r>
            <a:r>
              <a:rPr kumimoji="1" lang="en-US" altLang="zh-CN" sz="2800" baseline="-25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</a:t>
            </a:r>
            <a:r>
              <a:rPr kumimoji="1" lang="en-US" altLang="zh-CN" sz="2800" baseline="3000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endParaRPr kumimoji="1" lang="en-US" altLang="zh-CN" sz="280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46090" name="Object 10"/>
          <p:cNvGraphicFramePr>
            <a:graphicFrameLocks noChangeAspect="1"/>
          </p:cNvGraphicFramePr>
          <p:nvPr/>
        </p:nvGraphicFramePr>
        <p:xfrm>
          <a:off x="6599238" y="2184400"/>
          <a:ext cx="2222500" cy="1308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7707" name="Equation" r:id="rId5" imgW="1892300" imgH="939800" progId="Equation.3">
                  <p:embed/>
                </p:oleObj>
              </mc:Choice>
              <mc:Fallback>
                <p:oleObj name="Equation" r:id="rId5" imgW="1892300" imgH="939800" progId="Equation.3">
                  <p:embed/>
                  <p:pic>
                    <p:nvPicPr>
                      <p:cNvPr id="0" name="图片 2770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99238" y="2184400"/>
                        <a:ext cx="2222500" cy="1308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72395" name="Group 11"/>
          <p:cNvGrpSpPr/>
          <p:nvPr/>
        </p:nvGrpSpPr>
        <p:grpSpPr bwMode="auto">
          <a:xfrm>
            <a:off x="211138" y="3568700"/>
            <a:ext cx="8915400" cy="0"/>
            <a:chOff x="144" y="2256"/>
            <a:chExt cx="5616" cy="0"/>
          </a:xfrm>
        </p:grpSpPr>
        <p:sp>
          <p:nvSpPr>
            <p:cNvPr id="46113" name="Line 12"/>
            <p:cNvSpPr>
              <a:spLocks noChangeShapeType="1"/>
            </p:cNvSpPr>
            <p:nvPr/>
          </p:nvSpPr>
          <p:spPr bwMode="auto">
            <a:xfrm>
              <a:off x="144" y="2256"/>
              <a:ext cx="187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4" name="Line 13"/>
            <p:cNvSpPr>
              <a:spLocks noChangeShapeType="1"/>
            </p:cNvSpPr>
            <p:nvPr/>
          </p:nvSpPr>
          <p:spPr bwMode="auto">
            <a:xfrm>
              <a:off x="4080" y="2256"/>
              <a:ext cx="16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72398" name="Group 14"/>
          <p:cNvGrpSpPr/>
          <p:nvPr/>
        </p:nvGrpSpPr>
        <p:grpSpPr bwMode="auto">
          <a:xfrm>
            <a:off x="134938" y="5092700"/>
            <a:ext cx="8991600" cy="0"/>
            <a:chOff x="96" y="3216"/>
            <a:chExt cx="5664" cy="0"/>
          </a:xfrm>
        </p:grpSpPr>
        <p:sp>
          <p:nvSpPr>
            <p:cNvPr id="46111" name="Line 15"/>
            <p:cNvSpPr>
              <a:spLocks noChangeShapeType="1"/>
            </p:cNvSpPr>
            <p:nvPr/>
          </p:nvSpPr>
          <p:spPr bwMode="auto">
            <a:xfrm>
              <a:off x="96" y="3216"/>
              <a:ext cx="19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112" name="Line 16"/>
            <p:cNvSpPr>
              <a:spLocks noChangeShapeType="1"/>
            </p:cNvSpPr>
            <p:nvPr/>
          </p:nvSpPr>
          <p:spPr bwMode="auto">
            <a:xfrm>
              <a:off x="4080" y="3216"/>
              <a:ext cx="16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272401" name="Line 17"/>
          <p:cNvSpPr>
            <a:spLocks noChangeShapeType="1"/>
          </p:cNvSpPr>
          <p:nvPr/>
        </p:nvSpPr>
        <p:spPr bwMode="auto">
          <a:xfrm>
            <a:off x="134938" y="6540500"/>
            <a:ext cx="899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6094" name="Group 18"/>
          <p:cNvGrpSpPr/>
          <p:nvPr/>
        </p:nvGrpSpPr>
        <p:grpSpPr bwMode="auto">
          <a:xfrm>
            <a:off x="134938" y="1052513"/>
            <a:ext cx="8991600" cy="5486400"/>
            <a:chOff x="96" y="672"/>
            <a:chExt cx="5664" cy="3456"/>
          </a:xfrm>
        </p:grpSpPr>
        <p:sp>
          <p:nvSpPr>
            <p:cNvPr id="46101" name="Line 19"/>
            <p:cNvSpPr>
              <a:spLocks noChangeShapeType="1"/>
            </p:cNvSpPr>
            <p:nvPr/>
          </p:nvSpPr>
          <p:spPr bwMode="auto">
            <a:xfrm>
              <a:off x="96" y="1344"/>
              <a:ext cx="56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46102" name="Group 20"/>
            <p:cNvGrpSpPr/>
            <p:nvPr/>
          </p:nvGrpSpPr>
          <p:grpSpPr bwMode="auto">
            <a:xfrm>
              <a:off x="96" y="672"/>
              <a:ext cx="5664" cy="3456"/>
              <a:chOff x="96" y="672"/>
              <a:chExt cx="5664" cy="3456"/>
            </a:xfrm>
          </p:grpSpPr>
          <p:sp>
            <p:nvSpPr>
              <p:cNvPr id="46103" name="Line 21"/>
              <p:cNvSpPr>
                <a:spLocks noChangeShapeType="1"/>
              </p:cNvSpPr>
              <p:nvPr/>
            </p:nvSpPr>
            <p:spPr bwMode="auto">
              <a:xfrm>
                <a:off x="1056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6104" name="Line 22"/>
              <p:cNvSpPr>
                <a:spLocks noChangeShapeType="1"/>
              </p:cNvSpPr>
              <p:nvPr/>
            </p:nvSpPr>
            <p:spPr bwMode="auto">
              <a:xfrm>
                <a:off x="2016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6105" name="Line 23"/>
              <p:cNvSpPr>
                <a:spLocks noChangeShapeType="1"/>
              </p:cNvSpPr>
              <p:nvPr/>
            </p:nvSpPr>
            <p:spPr bwMode="auto">
              <a:xfrm>
                <a:off x="4080" y="672"/>
                <a:ext cx="0" cy="34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46106" name="Text Box 24"/>
              <p:cNvSpPr txBox="1">
                <a:spLocks noChangeArrowheads="1"/>
              </p:cNvSpPr>
              <p:nvPr/>
            </p:nvSpPr>
            <p:spPr bwMode="auto">
              <a:xfrm>
                <a:off x="172" y="687"/>
                <a:ext cx="884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原假设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   </a:t>
                </a:r>
                <a:r>
                  <a:rPr kumimoji="1" lang="en-US" altLang="zh-CN" sz="32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endParaRPr kumimoji="1" lang="en-US" altLang="zh-CN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6107" name="Text Box 25"/>
              <p:cNvSpPr txBox="1">
                <a:spLocks noChangeArrowheads="1"/>
              </p:cNvSpPr>
              <p:nvPr/>
            </p:nvSpPr>
            <p:spPr bwMode="auto">
              <a:xfrm>
                <a:off x="1052" y="720"/>
                <a:ext cx="1012" cy="5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28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备择假设</a:t>
                </a:r>
                <a:endParaRPr kumimoji="1" lang="zh-CN" altLang="en-US" sz="28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eaLnBrk="1" hangingPunct="1"/>
                <a:r>
                  <a:rPr kumimoji="1" lang="zh-CN" altLang="en-US" sz="28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    </a:t>
                </a:r>
                <a:r>
                  <a:rPr kumimoji="1" lang="en-US" altLang="zh-CN" sz="28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28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1</a:t>
                </a:r>
                <a:endParaRPr kumimoji="1" lang="en-US" altLang="zh-CN" sz="28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6108" name="Text Box 26"/>
              <p:cNvSpPr txBox="1">
                <a:spLocks noChangeArrowheads="1"/>
              </p:cNvSpPr>
              <p:nvPr/>
            </p:nvSpPr>
            <p:spPr bwMode="auto">
              <a:xfrm>
                <a:off x="2000" y="682"/>
                <a:ext cx="2164" cy="67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检验统计量及其在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  <a:p>
                <a:pPr algn="ctr" eaLnBrk="1" hangingPunct="1"/>
                <a:r>
                  <a:rPr kumimoji="1" lang="en-US" altLang="zh-CN" sz="3200" i="1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H</a:t>
                </a:r>
                <a:r>
                  <a:rPr kumimoji="1" lang="en-US" altLang="zh-CN" sz="3200" baseline="-250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0</a:t>
                </a:r>
                <a:r>
                  <a:rPr kumimoji="1" lang="zh-CN" altLang="zh-CN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为真时的分布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6109" name="Text Box 27"/>
              <p:cNvSpPr txBox="1">
                <a:spLocks noChangeArrowheads="1"/>
              </p:cNvSpPr>
              <p:nvPr/>
            </p:nvSpPr>
            <p:spPr bwMode="auto">
              <a:xfrm>
                <a:off x="4540" y="777"/>
                <a:ext cx="884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Tahom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kumimoji="1" lang="zh-CN" altLang="en-US" sz="3200">
                    <a:solidFill>
                      <a:srgbClr val="000000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拒绝域</a:t>
                </a:r>
                <a:endParaRPr kumimoji="1" lang="zh-CN" altLang="en-US" sz="320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sp>
            <p:nvSpPr>
              <p:cNvPr id="46110" name="Line 28"/>
              <p:cNvSpPr>
                <a:spLocks noChangeShapeType="1"/>
              </p:cNvSpPr>
              <p:nvPr/>
            </p:nvSpPr>
            <p:spPr bwMode="auto">
              <a:xfrm>
                <a:off x="96" y="672"/>
                <a:ext cx="566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272413" name="Group 29"/>
          <p:cNvGrpSpPr/>
          <p:nvPr/>
        </p:nvGrpSpPr>
        <p:grpSpPr bwMode="auto">
          <a:xfrm>
            <a:off x="3614738" y="2905125"/>
            <a:ext cx="2335212" cy="3052763"/>
            <a:chOff x="2288" y="1694"/>
            <a:chExt cx="1471" cy="1923"/>
          </a:xfrm>
        </p:grpSpPr>
        <p:graphicFrame>
          <p:nvGraphicFramePr>
            <p:cNvPr id="46099" name="Object 30"/>
            <p:cNvGraphicFramePr>
              <a:graphicFrameLocks noChangeAspect="1"/>
            </p:cNvGraphicFramePr>
            <p:nvPr/>
          </p:nvGraphicFramePr>
          <p:xfrm>
            <a:off x="2288" y="1694"/>
            <a:ext cx="1471" cy="126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7708" name="Equation" r:id="rId7" imgW="1549400" imgH="1143000" progId="Equation.3">
                    <p:embed/>
                  </p:oleObj>
                </mc:Choice>
                <mc:Fallback>
                  <p:oleObj name="Equation" r:id="rId7" imgW="1549400" imgH="1143000" progId="Equation.3">
                    <p:embed/>
                    <p:pic>
                      <p:nvPicPr>
                        <p:cNvPr id="0" name="图片 2770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88" y="1694"/>
                          <a:ext cx="1471" cy="126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6100" name="Text Box 31"/>
            <p:cNvSpPr txBox="1">
              <a:spLocks noChangeArrowheads="1"/>
            </p:cNvSpPr>
            <p:nvPr/>
          </p:nvSpPr>
          <p:spPr bwMode="auto">
            <a:xfrm>
              <a:off x="2463" y="3252"/>
              <a:ext cx="1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FF">
                      <a:alpha val="50195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kumimoji="1" lang="zh-CN" altLang="zh-CN" sz="3200">
                <a:solidFill>
                  <a:srgbClr val="000000"/>
                </a:solidFill>
                <a:latin typeface="宋体" panose="02010600030101010101" pitchFamily="2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46096" name="Group 32"/>
          <p:cNvGrpSpPr/>
          <p:nvPr/>
        </p:nvGrpSpPr>
        <p:grpSpPr bwMode="auto">
          <a:xfrm>
            <a:off x="2700338" y="260350"/>
            <a:ext cx="3622675" cy="650875"/>
            <a:chOff x="1536" y="768"/>
            <a:chExt cx="2282" cy="410"/>
          </a:xfrm>
        </p:grpSpPr>
        <p:sp>
          <p:nvSpPr>
            <p:cNvPr id="46097" name="Text Box 33"/>
            <p:cNvSpPr txBox="1">
              <a:spLocks noChangeArrowheads="1"/>
            </p:cNvSpPr>
            <p:nvPr/>
          </p:nvSpPr>
          <p:spPr bwMode="auto">
            <a:xfrm>
              <a:off x="1536" y="768"/>
              <a:ext cx="2282" cy="410"/>
            </a:xfrm>
            <a:prstGeom prst="rect">
              <a:avLst/>
            </a:prstGeom>
            <a:noFill/>
            <a:ln w="9525">
              <a:solidFill>
                <a:srgbClr val="66FFFF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FF">
                      <a:alpha val="50195"/>
                    </a:srgbClr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600" b="1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    </a:t>
              </a:r>
              <a:r>
                <a:rPr kumimoji="1" lang="zh-CN" altLang="en-US" sz="3600" b="1">
                  <a:solidFill>
                    <a:srgbClr val="000000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检验法</a:t>
              </a:r>
              <a:r>
                <a:rPr kumimoji="1" lang="en-US" altLang="zh-CN" sz="3200">
                  <a:solidFill>
                    <a:srgbClr val="000000"/>
                  </a:solidFill>
                </a:rPr>
                <a:t>(</a:t>
              </a:r>
              <a:r>
                <a:rPr kumimoji="1" lang="en-US" altLang="zh-CN" sz="3200" i="1">
                  <a:solidFill>
                    <a:srgbClr val="000000"/>
                  </a:solidFill>
                  <a:sym typeface="Symbol" panose="05050102010706020507" pitchFamily="18" charset="2"/>
                </a:rPr>
                <a:t></a:t>
              </a:r>
              <a:r>
                <a:rPr kumimoji="1" lang="en-US" altLang="zh-CN" sz="3200">
                  <a:solidFill>
                    <a:srgbClr val="000000"/>
                  </a:solidFill>
                  <a:sym typeface="Symbol" panose="05050102010706020507" pitchFamily="18" charset="2"/>
                </a:rPr>
                <a:t> </a:t>
              </a:r>
              <a:r>
                <a:rPr kumimoji="1" lang="zh-CN" altLang="en-US" sz="3200">
                  <a:solidFill>
                    <a:srgbClr val="000000"/>
                  </a:solidFill>
                  <a:sym typeface="Symbol" panose="05050102010706020507" pitchFamily="18" charset="2"/>
                </a:rPr>
                <a:t>未知</a:t>
              </a:r>
              <a:r>
                <a:rPr kumimoji="1" lang="en-US" altLang="zh-CN" sz="3200">
                  <a:solidFill>
                    <a:srgbClr val="000000"/>
                  </a:solidFill>
                  <a:sym typeface="Symbol" panose="05050102010706020507" pitchFamily="18" charset="2"/>
                </a:rPr>
                <a:t>)</a:t>
              </a:r>
              <a:endParaRPr kumimoji="1" lang="en-US" altLang="zh-CN" sz="3200">
                <a:solidFill>
                  <a:srgbClr val="000000"/>
                </a:solidFill>
                <a:sym typeface="Symbol" panose="05050102010706020507" pitchFamily="18" charset="2"/>
              </a:endParaRPr>
            </a:p>
          </p:txBody>
        </p:sp>
        <p:graphicFrame>
          <p:nvGraphicFramePr>
            <p:cNvPr id="46098" name="Object 34"/>
            <p:cNvGraphicFramePr>
              <a:graphicFrameLocks noChangeAspect="1"/>
            </p:cNvGraphicFramePr>
            <p:nvPr/>
          </p:nvGraphicFramePr>
          <p:xfrm>
            <a:off x="1632" y="768"/>
            <a:ext cx="338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7709" name="Equation" r:id="rId9" imgW="304800" imgH="342900" progId="Equation.3">
                    <p:embed/>
                  </p:oleObj>
                </mc:Choice>
                <mc:Fallback>
                  <p:oleObj name="Equation" r:id="rId9" imgW="304800" imgH="342900" progId="Equation.3">
                    <p:embed/>
                    <p:pic>
                      <p:nvPicPr>
                        <p:cNvPr id="0" name="图片 2770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32" y="768"/>
                          <a:ext cx="338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2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72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7" dur="500"/>
                                        <p:tgtEl>
                                          <p:spTgt spid="272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2" dur="500"/>
                                        <p:tgtEl>
                                          <p:spTgt spid="272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" dur="500"/>
                                        <p:tgtEl>
                                          <p:spTgt spid="272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72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7" dur="500"/>
                                        <p:tgtEl>
                                          <p:spTgt spid="272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2" dur="500"/>
                                        <p:tgtEl>
                                          <p:spTgt spid="272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7" dur="500"/>
                                        <p:tgtEl>
                                          <p:spTgt spid="272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272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86" grpId="0" autoUpdateAnimBg="0"/>
      <p:bldP spid="272387" grpId="0" autoUpdateAnimBg="0"/>
      <p:bldP spid="272389" grpId="0" autoUpdateAnimBg="0"/>
      <p:bldP spid="272391" grpId="0" autoUpdateAnimBg="0"/>
      <p:bldP spid="27240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504" y="476672"/>
            <a:ext cx="9055565" cy="12241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8675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5616" y="1916832"/>
            <a:ext cx="5476875" cy="619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8676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0228" y="2492896"/>
            <a:ext cx="6153150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8677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5656" y="3380239"/>
            <a:ext cx="6905625" cy="2038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8678" name="Picture 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5661248"/>
            <a:ext cx="8734425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第一章 随机事件及其概率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概率的基本运算法则</a:t>
            </a:r>
            <a:endParaRPr lang="en-US" altLang="zh-CN" dirty="0" smtClean="0"/>
          </a:p>
          <a:p>
            <a:r>
              <a:rPr lang="zh-CN" altLang="en-US" dirty="0" smtClean="0"/>
              <a:t>全概率公式</a:t>
            </a:r>
            <a:endParaRPr lang="en-US" altLang="zh-CN" dirty="0" smtClean="0"/>
          </a:p>
          <a:p>
            <a:r>
              <a:rPr lang="zh-CN" altLang="en-US" dirty="0" smtClean="0"/>
              <a:t>贝叶斯公式</a:t>
            </a:r>
            <a:endParaRPr lang="en-US" altLang="zh-CN" dirty="0" smtClean="0"/>
          </a:p>
          <a:p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1" name="Rectangle 1027"/>
          <p:cNvSpPr>
            <a:spLocks noChangeArrowheads="1"/>
          </p:cNvSpPr>
          <p:nvPr/>
        </p:nvSpPr>
        <p:spPr bwMode="auto">
          <a:xfrm>
            <a:off x="571500" y="2106613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吸收律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3732" name="Object 1028"/>
          <p:cNvGraphicFramePr>
            <a:graphicFrameLocks noChangeAspect="1"/>
          </p:cNvGraphicFramePr>
          <p:nvPr/>
        </p:nvGraphicFramePr>
        <p:xfrm>
          <a:off x="2895600" y="2209800"/>
          <a:ext cx="2667000" cy="1981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752" name="Equation" r:id="rId1" imgW="3695700" imgH="2692400" progId="Equation.3">
                  <p:embed/>
                </p:oleObj>
              </mc:Choice>
              <mc:Fallback>
                <p:oleObj name="Equation" r:id="rId1" imgW="3695700" imgH="2692400" progId="Equation.3">
                  <p:embed/>
                  <p:pic>
                    <p:nvPicPr>
                      <p:cNvPr id="0" name="图片 297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95600" y="2209800"/>
                        <a:ext cx="2667000" cy="1981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733" name="Object 1029"/>
          <p:cNvGraphicFramePr>
            <a:graphicFrameLocks noChangeAspect="1"/>
          </p:cNvGraphicFramePr>
          <p:nvPr/>
        </p:nvGraphicFramePr>
        <p:xfrm>
          <a:off x="5715000" y="2209800"/>
          <a:ext cx="3130550" cy="205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753" name="Equation" r:id="rId3" imgW="4457700" imgH="2692400" progId="Equation.3">
                  <p:embed/>
                </p:oleObj>
              </mc:Choice>
              <mc:Fallback>
                <p:oleObj name="Equation" r:id="rId3" imgW="4457700" imgH="2692400" progId="Equation.3">
                  <p:embed/>
                  <p:pic>
                    <p:nvPicPr>
                      <p:cNvPr id="0" name="图片 297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15000" y="2209800"/>
                        <a:ext cx="3130550" cy="2057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3734" name="Rectangle 1030"/>
          <p:cNvSpPr>
            <a:spLocks noChangeArrowheads="1"/>
          </p:cNvSpPr>
          <p:nvPr/>
        </p:nvSpPr>
        <p:spPr bwMode="auto">
          <a:xfrm>
            <a:off x="603250" y="5002213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幂等律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3735" name="Object 1031"/>
          <p:cNvGraphicFramePr>
            <a:graphicFrameLocks noChangeAspect="1"/>
          </p:cNvGraphicFramePr>
          <p:nvPr/>
        </p:nvGraphicFramePr>
        <p:xfrm>
          <a:off x="3022600" y="5105400"/>
          <a:ext cx="231140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754" name="Equation" r:id="rId5" imgW="2794000" imgH="508000" progId="Equation.3">
                  <p:embed/>
                </p:oleObj>
              </mc:Choice>
              <mc:Fallback>
                <p:oleObj name="Equation" r:id="rId5" imgW="2794000" imgH="508000" progId="Equation.3">
                  <p:embed/>
                  <p:pic>
                    <p:nvPicPr>
                      <p:cNvPr id="0" name="图片 297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22600" y="5105400"/>
                        <a:ext cx="2311400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736" name="Object 1032"/>
          <p:cNvGraphicFramePr>
            <a:graphicFrameLocks noChangeAspect="1"/>
          </p:cNvGraphicFramePr>
          <p:nvPr/>
        </p:nvGraphicFramePr>
        <p:xfrm>
          <a:off x="5867400" y="5105400"/>
          <a:ext cx="251460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755" name="Equation" r:id="rId7" imgW="2794000" imgH="508000" progId="Equation.3">
                  <p:embed/>
                </p:oleObj>
              </mc:Choice>
              <mc:Fallback>
                <p:oleObj name="Equation" r:id="rId7" imgW="2794000" imgH="508000" progId="Equation.3">
                  <p:embed/>
                  <p:pic>
                    <p:nvPicPr>
                      <p:cNvPr id="0" name="图片 297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67400" y="5105400"/>
                        <a:ext cx="2514600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3737" name="Rectangle 1033"/>
          <p:cNvSpPr>
            <a:spLocks noChangeArrowheads="1"/>
          </p:cNvSpPr>
          <p:nvPr/>
        </p:nvSpPr>
        <p:spPr bwMode="auto">
          <a:xfrm>
            <a:off x="609600" y="5840413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差化积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3738" name="Object 1034"/>
          <p:cNvGraphicFramePr>
            <a:graphicFrameLocks noChangeAspect="1"/>
          </p:cNvGraphicFramePr>
          <p:nvPr/>
        </p:nvGraphicFramePr>
        <p:xfrm>
          <a:off x="3060700" y="5867400"/>
          <a:ext cx="4635500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9756" name="Equation" r:id="rId9" imgW="6286500" imgH="698500" progId="Equation.3">
                  <p:embed/>
                </p:oleObj>
              </mc:Choice>
              <mc:Fallback>
                <p:oleObj name="Equation" r:id="rId9" imgW="6286500" imgH="698500" progId="Equation.3">
                  <p:embed/>
                  <p:pic>
                    <p:nvPicPr>
                      <p:cNvPr id="0" name="图片 297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60700" y="5867400"/>
                        <a:ext cx="4635500" cy="60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3739" name="Rectangle 1035"/>
          <p:cNvSpPr>
            <a:spLocks noChangeArrowheads="1"/>
          </p:cNvSpPr>
          <p:nvPr/>
        </p:nvSpPr>
        <p:spPr bwMode="auto">
          <a:xfrm>
            <a:off x="571500" y="4235450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重余律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pSp>
        <p:nvGrpSpPr>
          <p:cNvPr id="73740" name="Group 1036"/>
          <p:cNvGrpSpPr/>
          <p:nvPr/>
        </p:nvGrpSpPr>
        <p:grpSpPr bwMode="auto">
          <a:xfrm>
            <a:off x="3048000" y="4262438"/>
            <a:ext cx="1066800" cy="533400"/>
            <a:chOff x="1776" y="2688"/>
            <a:chExt cx="672" cy="336"/>
          </a:xfrm>
        </p:grpSpPr>
        <p:graphicFrame>
          <p:nvGraphicFramePr>
            <p:cNvPr id="29719" name="Object 1037"/>
            <p:cNvGraphicFramePr>
              <a:graphicFrameLocks noChangeAspect="1"/>
            </p:cNvGraphicFramePr>
            <p:nvPr/>
          </p:nvGraphicFramePr>
          <p:xfrm>
            <a:off x="1784" y="2735"/>
            <a:ext cx="664" cy="28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9757" name="Equation" r:id="rId11" imgW="1587500" imgH="609600" progId="Equation.3">
                    <p:embed/>
                  </p:oleObj>
                </mc:Choice>
                <mc:Fallback>
                  <p:oleObj name="Equation" r:id="rId11" imgW="1587500" imgH="609600" progId="Equation.3">
                    <p:embed/>
                    <p:pic>
                      <p:nvPicPr>
                        <p:cNvPr id="0" name="图片 297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84" y="2735"/>
                          <a:ext cx="664" cy="28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720" name="Line 1038"/>
            <p:cNvSpPr>
              <a:spLocks noChangeShapeType="1"/>
            </p:cNvSpPr>
            <p:nvPr/>
          </p:nvSpPr>
          <p:spPr bwMode="auto">
            <a:xfrm>
              <a:off x="1776" y="2688"/>
              <a:ext cx="192" cy="0"/>
            </a:xfrm>
            <a:prstGeom prst="line">
              <a:avLst/>
            </a:prstGeom>
            <a:noFill/>
            <a:ln w="9525">
              <a:solidFill>
                <a:srgbClr val="CCECFF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3600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</p:grpSp>
      <p:grpSp>
        <p:nvGrpSpPr>
          <p:cNvPr id="73743" name="Group 1039"/>
          <p:cNvGrpSpPr/>
          <p:nvPr/>
        </p:nvGrpSpPr>
        <p:grpSpPr bwMode="auto">
          <a:xfrm>
            <a:off x="685800" y="481013"/>
            <a:ext cx="2671763" cy="701675"/>
            <a:chOff x="480" y="145"/>
            <a:chExt cx="1683" cy="442"/>
          </a:xfrm>
        </p:grpSpPr>
        <p:sp>
          <p:nvSpPr>
            <p:cNvPr id="29717" name="Oval 1040"/>
            <p:cNvSpPr>
              <a:spLocks noChangeArrowheads="1"/>
            </p:cNvSpPr>
            <p:nvPr/>
          </p:nvSpPr>
          <p:spPr bwMode="auto">
            <a:xfrm>
              <a:off x="480" y="288"/>
              <a:ext cx="384" cy="192"/>
            </a:xfrm>
            <a:prstGeom prst="ellipse">
              <a:avLst/>
            </a:prstGeom>
            <a:solidFill>
              <a:srgbClr val="FC445A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3600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9718" name="Text Box 1041"/>
            <p:cNvSpPr txBox="1">
              <a:spLocks noChangeArrowheads="1"/>
            </p:cNvSpPr>
            <p:nvPr/>
          </p:nvSpPr>
          <p:spPr bwMode="auto">
            <a:xfrm>
              <a:off x="1084" y="145"/>
              <a:ext cx="1079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4000" b="1" smtClean="0">
                  <a:solidFill>
                    <a:srgbClr val="FFFFFF"/>
                  </a:solidFill>
                  <a:ea typeface="楷体_GB2312" pitchFamily="49" charset="-122"/>
                </a:rPr>
                <a:t>运算律</a:t>
              </a:r>
              <a:endParaRPr kumimoji="1" lang="zh-CN" altLang="en-US" sz="4000" b="1" smtClean="0">
                <a:solidFill>
                  <a:srgbClr val="FFFFFF"/>
                </a:solidFill>
                <a:ea typeface="楷体_GB2312" pitchFamily="49" charset="-122"/>
              </a:endParaRPr>
            </a:p>
          </p:txBody>
        </p:sp>
      </p:grpSp>
      <p:sp>
        <p:nvSpPr>
          <p:cNvPr id="29709" name="AutoShape 1046"/>
          <p:cNvSpPr>
            <a:spLocks noChangeArrowheads="1"/>
          </p:cNvSpPr>
          <p:nvPr/>
        </p:nvSpPr>
        <p:spPr bwMode="auto">
          <a:xfrm>
            <a:off x="5186363" y="1676400"/>
            <a:ext cx="1062037" cy="152400"/>
          </a:xfrm>
          <a:prstGeom prst="leftRightArrow">
            <a:avLst>
              <a:gd name="adj1" fmla="val 50000"/>
              <a:gd name="adj2" fmla="val 139375"/>
            </a:avLst>
          </a:prstGeom>
          <a:solidFill>
            <a:srgbClr val="97E5E7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29710" name="Text Box 1047"/>
          <p:cNvSpPr txBox="1">
            <a:spLocks noChangeArrowheads="1"/>
          </p:cNvSpPr>
          <p:nvPr/>
        </p:nvSpPr>
        <p:spPr bwMode="auto">
          <a:xfrm>
            <a:off x="5105400" y="882650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mtClean="0">
                <a:solidFill>
                  <a:srgbClr val="FFFFFF"/>
                </a:solidFill>
                <a:ea typeface="隶书" panose="02010509060101010101" pitchFamily="49" charset="-122"/>
              </a:rPr>
              <a:t>对应</a:t>
            </a:r>
            <a:endParaRPr kumimoji="1" lang="zh-CN" altLang="en-US" smtClean="0">
              <a:solidFill>
                <a:srgbClr val="FFFFFF"/>
              </a:solidFill>
              <a:ea typeface="隶书" panose="02010509060101010101" pitchFamily="49" charset="-122"/>
            </a:endParaRPr>
          </a:p>
        </p:txBody>
      </p:sp>
      <p:grpSp>
        <p:nvGrpSpPr>
          <p:cNvPr id="29711" name="Group 1050"/>
          <p:cNvGrpSpPr/>
          <p:nvPr/>
        </p:nvGrpSpPr>
        <p:grpSpPr bwMode="auto">
          <a:xfrm>
            <a:off x="3505200" y="838200"/>
            <a:ext cx="1447800" cy="1295400"/>
            <a:chOff x="1776" y="864"/>
            <a:chExt cx="912" cy="816"/>
          </a:xfrm>
        </p:grpSpPr>
        <p:sp>
          <p:nvSpPr>
            <p:cNvPr id="29715" name="Oval 1048"/>
            <p:cNvSpPr>
              <a:spLocks noChangeArrowheads="1"/>
            </p:cNvSpPr>
            <p:nvPr/>
          </p:nvSpPr>
          <p:spPr bwMode="auto">
            <a:xfrm>
              <a:off x="1776" y="864"/>
              <a:ext cx="912" cy="816"/>
            </a:xfrm>
            <a:prstGeom prst="ellipse">
              <a:avLst/>
            </a:prstGeom>
            <a:solidFill>
              <a:srgbClr val="53D3ED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3600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9716" name="Text Box 1049"/>
            <p:cNvSpPr txBox="1">
              <a:spLocks noChangeArrowheads="1"/>
            </p:cNvSpPr>
            <p:nvPr/>
          </p:nvSpPr>
          <p:spPr bwMode="auto">
            <a:xfrm>
              <a:off x="1900" y="864"/>
              <a:ext cx="692" cy="7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97E5E7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mtClean="0">
                  <a:solidFill>
                    <a:srgbClr val="660033"/>
                  </a:solidFill>
                  <a:latin typeface="黑体" panose="02010609060101010101" pitchFamily="2" charset="-122"/>
                  <a:ea typeface="黑体" panose="02010609060101010101" pitchFamily="2" charset="-122"/>
                </a:rPr>
                <a:t>事件</a:t>
              </a:r>
              <a:endParaRPr kumimoji="1" lang="zh-CN" altLang="en-US" smtClean="0">
                <a:solidFill>
                  <a:srgbClr val="660033"/>
                </a:solidFill>
                <a:latin typeface="黑体" panose="02010609060101010101" pitchFamily="2" charset="-122"/>
                <a:ea typeface="黑体" panose="02010609060101010101" pitchFamily="2" charset="-122"/>
              </a:endParaRPr>
            </a:p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mtClean="0">
                  <a:solidFill>
                    <a:srgbClr val="660033"/>
                  </a:solidFill>
                  <a:latin typeface="黑体" panose="02010609060101010101" pitchFamily="2" charset="-122"/>
                  <a:ea typeface="黑体" panose="02010609060101010101" pitchFamily="2" charset="-122"/>
                </a:rPr>
                <a:t>运算</a:t>
              </a:r>
              <a:endParaRPr kumimoji="1" lang="zh-CN" altLang="en-US" smtClean="0">
                <a:solidFill>
                  <a:srgbClr val="660033"/>
                </a:solidFill>
                <a:latin typeface="黑体" panose="02010609060101010101" pitchFamily="2" charset="-122"/>
                <a:ea typeface="黑体" panose="02010609060101010101" pitchFamily="2" charset="-122"/>
              </a:endParaRPr>
            </a:p>
          </p:txBody>
        </p:sp>
      </p:grpSp>
      <p:grpSp>
        <p:nvGrpSpPr>
          <p:cNvPr id="29712" name="Group 1051"/>
          <p:cNvGrpSpPr/>
          <p:nvPr/>
        </p:nvGrpSpPr>
        <p:grpSpPr bwMode="auto">
          <a:xfrm>
            <a:off x="6553200" y="838200"/>
            <a:ext cx="1447800" cy="1295400"/>
            <a:chOff x="1776" y="864"/>
            <a:chExt cx="912" cy="816"/>
          </a:xfrm>
        </p:grpSpPr>
        <p:sp>
          <p:nvSpPr>
            <p:cNvPr id="29713" name="Oval 1052"/>
            <p:cNvSpPr>
              <a:spLocks noChangeArrowheads="1"/>
            </p:cNvSpPr>
            <p:nvPr/>
          </p:nvSpPr>
          <p:spPr bwMode="auto">
            <a:xfrm>
              <a:off x="1776" y="864"/>
              <a:ext cx="912" cy="816"/>
            </a:xfrm>
            <a:prstGeom prst="ellipse">
              <a:avLst/>
            </a:prstGeom>
            <a:solidFill>
              <a:srgbClr val="53D3ED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z="3600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29714" name="Text Box 1053"/>
            <p:cNvSpPr txBox="1">
              <a:spLocks noChangeArrowheads="1"/>
            </p:cNvSpPr>
            <p:nvPr/>
          </p:nvSpPr>
          <p:spPr bwMode="auto">
            <a:xfrm>
              <a:off x="1900" y="864"/>
              <a:ext cx="692" cy="7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97E5E7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mtClean="0">
                  <a:solidFill>
                    <a:srgbClr val="660033"/>
                  </a:solidFill>
                  <a:latin typeface="黑体" panose="02010609060101010101" pitchFamily="2" charset="-122"/>
                  <a:ea typeface="黑体" panose="02010609060101010101" pitchFamily="2" charset="-122"/>
                </a:rPr>
                <a:t>集合</a:t>
              </a:r>
              <a:endParaRPr kumimoji="1" lang="zh-CN" altLang="en-US" smtClean="0">
                <a:solidFill>
                  <a:srgbClr val="660033"/>
                </a:solidFill>
                <a:latin typeface="黑体" panose="02010609060101010101" pitchFamily="2" charset="-122"/>
                <a:ea typeface="黑体" panose="02010609060101010101" pitchFamily="2" charset="-122"/>
              </a:endParaRPr>
            </a:p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mtClean="0">
                  <a:solidFill>
                    <a:srgbClr val="660033"/>
                  </a:solidFill>
                  <a:latin typeface="黑体" panose="02010609060101010101" pitchFamily="2" charset="-122"/>
                  <a:ea typeface="黑体" panose="02010609060101010101" pitchFamily="2" charset="-122"/>
                </a:rPr>
                <a:t>运算</a:t>
              </a:r>
              <a:endParaRPr kumimoji="1" lang="zh-CN" altLang="en-US" smtClean="0">
                <a:solidFill>
                  <a:srgbClr val="660033"/>
                </a:solidFill>
                <a:latin typeface="黑体" panose="02010609060101010101" pitchFamily="2" charset="-122"/>
                <a:ea typeface="黑体" panose="02010609060101010101" pitchFamily="2" charset="-122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ChangeArrowheads="1"/>
          </p:cNvSpPr>
          <p:nvPr/>
        </p:nvSpPr>
        <p:spPr bwMode="auto">
          <a:xfrm>
            <a:off x="533400" y="228600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交换律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2707" name="Object 3"/>
          <p:cNvGraphicFramePr>
            <a:graphicFrameLocks noChangeAspect="1"/>
          </p:cNvGraphicFramePr>
          <p:nvPr/>
        </p:nvGraphicFramePr>
        <p:xfrm>
          <a:off x="2800350" y="381000"/>
          <a:ext cx="2413000" cy="381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2" name="Equation" r:id="rId1" imgW="3962400" imgH="508000" progId="Equation.3">
                  <p:embed/>
                </p:oleObj>
              </mc:Choice>
              <mc:Fallback>
                <p:oleObj name="Equation" r:id="rId1" imgW="3962400" imgH="508000" progId="Equation.3">
                  <p:embed/>
                  <p:pic>
                    <p:nvPicPr>
                      <p:cNvPr id="0" name="图片 308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00350" y="381000"/>
                        <a:ext cx="2413000" cy="381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08" name="Object 4"/>
          <p:cNvGraphicFramePr>
            <a:graphicFrameLocks noChangeAspect="1"/>
          </p:cNvGraphicFramePr>
          <p:nvPr/>
        </p:nvGraphicFramePr>
        <p:xfrm>
          <a:off x="5969000" y="395288"/>
          <a:ext cx="1473200" cy="3667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3" name="Equation" r:id="rId3" imgW="2413000" imgH="508000" progId="Equation.3">
                  <p:embed/>
                </p:oleObj>
              </mc:Choice>
              <mc:Fallback>
                <p:oleObj name="Equation" r:id="rId3" imgW="2413000" imgH="508000" progId="Equation.3">
                  <p:embed/>
                  <p:pic>
                    <p:nvPicPr>
                      <p:cNvPr id="0" name="图片 308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9000" y="395288"/>
                        <a:ext cx="1473200" cy="3667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2709" name="Rectangle 5"/>
          <p:cNvSpPr>
            <a:spLocks noChangeArrowheads="1"/>
          </p:cNvSpPr>
          <p:nvPr/>
        </p:nvSpPr>
        <p:spPr bwMode="auto">
          <a:xfrm>
            <a:off x="533400" y="933450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结合律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2710" name="Object 6"/>
          <p:cNvGraphicFramePr>
            <a:graphicFrameLocks noChangeAspect="1"/>
          </p:cNvGraphicFramePr>
          <p:nvPr/>
        </p:nvGraphicFramePr>
        <p:xfrm>
          <a:off x="2781300" y="990600"/>
          <a:ext cx="44450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4" name="Equation" r:id="rId5" imgW="7366000" imgH="673100" progId="Equation.3">
                  <p:embed/>
                </p:oleObj>
              </mc:Choice>
              <mc:Fallback>
                <p:oleObj name="Equation" r:id="rId5" imgW="7366000" imgH="673100" progId="Equation.3">
                  <p:embed/>
                  <p:pic>
                    <p:nvPicPr>
                      <p:cNvPr id="0" name="图片 308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81300" y="990600"/>
                        <a:ext cx="44450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1" name="Object 7"/>
          <p:cNvGraphicFramePr>
            <a:graphicFrameLocks noChangeAspect="1"/>
          </p:cNvGraphicFramePr>
          <p:nvPr/>
        </p:nvGraphicFramePr>
        <p:xfrm>
          <a:off x="2800350" y="1676400"/>
          <a:ext cx="344805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5" name="Equation" r:id="rId7" imgW="4394200" imgH="673100" progId="Equation.3">
                  <p:embed/>
                </p:oleObj>
              </mc:Choice>
              <mc:Fallback>
                <p:oleObj name="Equation" r:id="rId7" imgW="4394200" imgH="673100" progId="Equation.3">
                  <p:embed/>
                  <p:pic>
                    <p:nvPicPr>
                      <p:cNvPr id="0" name="图片 308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00350" y="1676400"/>
                        <a:ext cx="344805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2712" name="Rectangle 8"/>
          <p:cNvSpPr>
            <a:spLocks noChangeArrowheads="1"/>
          </p:cNvSpPr>
          <p:nvPr/>
        </p:nvSpPr>
        <p:spPr bwMode="auto">
          <a:xfrm>
            <a:off x="533400" y="2286000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分配律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72713" name="Object 9"/>
          <p:cNvGraphicFramePr>
            <a:graphicFrameLocks noChangeAspect="1"/>
          </p:cNvGraphicFramePr>
          <p:nvPr/>
        </p:nvGraphicFramePr>
        <p:xfrm>
          <a:off x="2781300" y="2362200"/>
          <a:ext cx="54483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6" name="Equation" r:id="rId9" imgW="9029700" imgH="673100" progId="Equation.3">
                  <p:embed/>
                </p:oleObj>
              </mc:Choice>
              <mc:Fallback>
                <p:oleObj name="Equation" r:id="rId9" imgW="9029700" imgH="673100" progId="Equation.3">
                  <p:embed/>
                  <p:pic>
                    <p:nvPicPr>
                      <p:cNvPr id="0" name="图片 308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81300" y="2362200"/>
                        <a:ext cx="54483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4" name="Object 10"/>
          <p:cNvGraphicFramePr>
            <a:graphicFrameLocks noChangeAspect="1"/>
          </p:cNvGraphicFramePr>
          <p:nvPr/>
        </p:nvGraphicFramePr>
        <p:xfrm>
          <a:off x="2865438" y="3048000"/>
          <a:ext cx="5211762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7" name="Equation" r:id="rId11" imgW="7518400" imgH="673100" progId="Equation.3">
                  <p:embed/>
                </p:oleObj>
              </mc:Choice>
              <mc:Fallback>
                <p:oleObj name="Equation" r:id="rId11" imgW="7518400" imgH="673100" progId="Equation.3">
                  <p:embed/>
                  <p:pic>
                    <p:nvPicPr>
                      <p:cNvPr id="0" name="图片 308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65438" y="3048000"/>
                        <a:ext cx="5211762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5" name="Object 11"/>
          <p:cNvGraphicFramePr>
            <a:graphicFrameLocks noChangeAspect="1"/>
          </p:cNvGraphicFramePr>
          <p:nvPr/>
        </p:nvGraphicFramePr>
        <p:xfrm>
          <a:off x="2800350" y="3657600"/>
          <a:ext cx="2686050" cy="64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8" name="Equation" r:id="rId13" imgW="3886200" imgH="774700" progId="Equation.3">
                  <p:embed/>
                </p:oleObj>
              </mc:Choice>
              <mc:Fallback>
                <p:oleObj name="Equation" r:id="rId13" imgW="3886200" imgH="774700" progId="Equation.3">
                  <p:embed/>
                  <p:pic>
                    <p:nvPicPr>
                      <p:cNvPr id="0" name="图片 308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00350" y="3657600"/>
                        <a:ext cx="2686050" cy="64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6" name="Object 12"/>
          <p:cNvGraphicFramePr>
            <a:graphicFrameLocks noChangeAspect="1"/>
          </p:cNvGraphicFramePr>
          <p:nvPr/>
        </p:nvGraphicFramePr>
        <p:xfrm>
          <a:off x="5981700" y="3657600"/>
          <a:ext cx="2247900" cy="546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9" name="Equation" r:id="rId15" imgW="3365500" imgH="609600" progId="Equation.3">
                  <p:embed/>
                </p:oleObj>
              </mc:Choice>
              <mc:Fallback>
                <p:oleObj name="Equation" r:id="rId15" imgW="3365500" imgH="609600" progId="Equation.3">
                  <p:embed/>
                  <p:pic>
                    <p:nvPicPr>
                      <p:cNvPr id="0" name="图片 308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81700" y="3657600"/>
                        <a:ext cx="2247900" cy="546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7" name="Object 13"/>
          <p:cNvGraphicFramePr>
            <a:graphicFrameLocks noChangeAspect="1"/>
          </p:cNvGraphicFramePr>
          <p:nvPr/>
        </p:nvGraphicFramePr>
        <p:xfrm>
          <a:off x="2876550" y="4343400"/>
          <a:ext cx="2457450" cy="1193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20" name="Equation" r:id="rId17" imgW="3403600" imgH="1676400" progId="Equation.3">
                  <p:embed/>
                </p:oleObj>
              </mc:Choice>
              <mc:Fallback>
                <p:oleObj name="Equation" r:id="rId17" imgW="3403600" imgH="1676400" progId="Equation.3">
                  <p:embed/>
                  <p:pic>
                    <p:nvPicPr>
                      <p:cNvPr id="0" name="图片 308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76550" y="4343400"/>
                        <a:ext cx="2457450" cy="1193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2718" name="Object 14"/>
          <p:cNvGraphicFramePr>
            <a:graphicFrameLocks noChangeAspect="1"/>
          </p:cNvGraphicFramePr>
          <p:nvPr/>
        </p:nvGraphicFramePr>
        <p:xfrm>
          <a:off x="5969000" y="4267200"/>
          <a:ext cx="2413000" cy="1270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21" name="Equation" r:id="rId19" imgW="3403600" imgH="1676400" progId="Equation.3">
                  <p:embed/>
                </p:oleObj>
              </mc:Choice>
              <mc:Fallback>
                <p:oleObj name="Equation" r:id="rId19" imgW="3403600" imgH="1676400" progId="Equation.3">
                  <p:embed/>
                  <p:pic>
                    <p:nvPicPr>
                      <p:cNvPr id="0" name="图片 308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9000" y="4267200"/>
                        <a:ext cx="2413000" cy="1270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2719" name="Rectangle 15"/>
          <p:cNvSpPr>
            <a:spLocks noChangeArrowheads="1"/>
          </p:cNvSpPr>
          <p:nvPr/>
        </p:nvSpPr>
        <p:spPr bwMode="auto">
          <a:xfrm>
            <a:off x="457200" y="3676650"/>
            <a:ext cx="2019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CCECFF"/>
              </a:buClr>
              <a:buFont typeface="Wingdings" panose="05000000000000000000" pitchFamily="2" charset="2"/>
              <a:buChar char="q"/>
            </a:pPr>
            <a:r>
              <a:rPr kumimoji="1" lang="zh-CN" altLang="en-US" sz="3200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CC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反演律</a:t>
            </a:r>
            <a:endParaRPr kumimoji="1" lang="zh-CN" altLang="en-US" sz="3600" smtClean="0">
              <a:solidFill>
                <a:srgbClr val="FFCC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72720" name="Text Box 16"/>
          <p:cNvSpPr txBox="1">
            <a:spLocks noChangeArrowheads="1"/>
          </p:cNvSpPr>
          <p:nvPr/>
        </p:nvSpPr>
        <p:spPr bwMode="auto">
          <a:xfrm>
            <a:off x="609600" y="5810250"/>
            <a:ext cx="7391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mtClean="0">
                <a:solidFill>
                  <a:srgbClr val="FFCC00"/>
                </a:solidFill>
                <a:ea typeface="黑体" panose="02010609060101010101" pitchFamily="2" charset="-122"/>
              </a:rPr>
              <a:t>运算顺序</a:t>
            </a:r>
            <a:r>
              <a:rPr kumimoji="1" lang="zh-CN" altLang="en-US" smtClean="0">
                <a:solidFill>
                  <a:srgbClr val="FFCC00"/>
                </a:solidFill>
                <a:ea typeface="楷体_GB2312" pitchFamily="49" charset="-122"/>
              </a:rPr>
              <a:t>： </a:t>
            </a:r>
            <a:r>
              <a:rPr kumimoji="1" lang="zh-CN" altLang="en-US" sz="4000" b="1" smtClean="0">
                <a:solidFill>
                  <a:srgbClr val="FFCC00"/>
                </a:solidFill>
                <a:ea typeface="楷体_GB2312" pitchFamily="49" charset="-122"/>
              </a:rPr>
              <a:t>逆交并差，括号优先                                               </a:t>
            </a:r>
            <a:endParaRPr kumimoji="1" lang="zh-CN" altLang="en-US" sz="4000" b="1" smtClean="0">
              <a:solidFill>
                <a:srgbClr val="FFCC00"/>
              </a:solidFill>
              <a:ea typeface="楷体_GB2312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Text Box 2"/>
          <p:cNvSpPr txBox="1">
            <a:spLocks noChangeArrowheads="1"/>
          </p:cNvSpPr>
          <p:nvPr/>
        </p:nvSpPr>
        <p:spPr bwMode="auto">
          <a:xfrm>
            <a:off x="755650" y="1412875"/>
            <a:ext cx="25923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CC"/>
                </a:solidFill>
                <a:ea typeface="楷体_GB2312" pitchFamily="49" charset="-122"/>
                <a:sym typeface="Euclid Symbol" pitchFamily="18" charset="2"/>
              </a:rPr>
              <a:t>三条公理：</a:t>
            </a:r>
            <a:endParaRPr kumimoji="1" lang="zh-CN" altLang="en-US" sz="3200" smtClean="0">
              <a:solidFill>
                <a:srgbClr val="FFFFCC"/>
              </a:solidFill>
              <a:ea typeface="楷体_GB2312" pitchFamily="49" charset="-122"/>
              <a:sym typeface="Euclid Symbol" pitchFamily="18" charset="2"/>
            </a:endParaRPr>
          </a:p>
        </p:txBody>
      </p:sp>
      <p:grpSp>
        <p:nvGrpSpPr>
          <p:cNvPr id="204803" name="Group 3"/>
          <p:cNvGrpSpPr/>
          <p:nvPr/>
        </p:nvGrpSpPr>
        <p:grpSpPr bwMode="auto">
          <a:xfrm>
            <a:off x="1331913" y="2349500"/>
            <a:ext cx="4103687" cy="611188"/>
            <a:chOff x="839" y="1480"/>
            <a:chExt cx="2585" cy="385"/>
          </a:xfrm>
        </p:grpSpPr>
        <p:sp>
          <p:nvSpPr>
            <p:cNvPr id="4114" name="Text Box 4"/>
            <p:cNvSpPr txBox="1">
              <a:spLocks noChangeArrowheads="1"/>
            </p:cNvSpPr>
            <p:nvPr/>
          </p:nvSpPr>
          <p:spPr bwMode="auto">
            <a:xfrm>
              <a:off x="839" y="1480"/>
              <a:ext cx="156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非负性：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  <p:graphicFrame>
          <p:nvGraphicFramePr>
            <p:cNvPr id="4115" name="Object 5"/>
            <p:cNvGraphicFramePr>
              <a:graphicFrameLocks noChangeAspect="1"/>
            </p:cNvGraphicFramePr>
            <p:nvPr/>
          </p:nvGraphicFramePr>
          <p:xfrm>
            <a:off x="2290" y="1495"/>
            <a:ext cx="1134" cy="37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786" name="公式" r:id="rId1" imgW="977900" imgH="292100" progId="Equation.3">
                    <p:embed/>
                  </p:oleObj>
                </mc:Choice>
                <mc:Fallback>
                  <p:oleObj name="公式" r:id="rId1" imgW="977900" imgH="292100" progId="Equation.3">
                    <p:embed/>
                    <p:pic>
                      <p:nvPicPr>
                        <p:cNvPr id="0" name="图片 317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90" y="1495"/>
                          <a:ext cx="1134" cy="37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04806" name="Group 6"/>
          <p:cNvGrpSpPr/>
          <p:nvPr/>
        </p:nvGrpSpPr>
        <p:grpSpPr bwMode="auto">
          <a:xfrm>
            <a:off x="1331913" y="3141663"/>
            <a:ext cx="3962400" cy="579437"/>
            <a:chOff x="384" y="2716"/>
            <a:chExt cx="2496" cy="365"/>
          </a:xfrm>
        </p:grpSpPr>
        <p:sp>
          <p:nvSpPr>
            <p:cNvPr id="4112" name="Text Box 7"/>
            <p:cNvSpPr txBox="1">
              <a:spLocks noChangeArrowheads="1"/>
            </p:cNvSpPr>
            <p:nvPr/>
          </p:nvSpPr>
          <p:spPr bwMode="auto">
            <a:xfrm>
              <a:off x="384" y="2716"/>
              <a:ext cx="156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规范性：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  <p:graphicFrame>
          <p:nvGraphicFramePr>
            <p:cNvPr id="4113" name="Object 8"/>
            <p:cNvGraphicFramePr>
              <a:graphicFrameLocks noChangeAspect="1"/>
            </p:cNvGraphicFramePr>
            <p:nvPr/>
          </p:nvGraphicFramePr>
          <p:xfrm>
            <a:off x="1936" y="2784"/>
            <a:ext cx="944" cy="2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787" name="公式" r:id="rId3" imgW="2438400" imgH="673100" progId="Equation.3">
                    <p:embed/>
                  </p:oleObj>
                </mc:Choice>
                <mc:Fallback>
                  <p:oleObj name="公式" r:id="rId3" imgW="2438400" imgH="673100" progId="Equation.3">
                    <p:embed/>
                    <p:pic>
                      <p:nvPicPr>
                        <p:cNvPr id="0" name="图片 317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36" y="2784"/>
                          <a:ext cx="944" cy="2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04809" name="Group 9"/>
          <p:cNvGrpSpPr/>
          <p:nvPr/>
        </p:nvGrpSpPr>
        <p:grpSpPr bwMode="auto">
          <a:xfrm>
            <a:off x="1258888" y="4724400"/>
            <a:ext cx="6405562" cy="889000"/>
            <a:chOff x="397" y="2928"/>
            <a:chExt cx="4035" cy="560"/>
          </a:xfrm>
        </p:grpSpPr>
        <p:graphicFrame>
          <p:nvGraphicFramePr>
            <p:cNvPr id="4110" name="Object 10"/>
            <p:cNvGraphicFramePr>
              <a:graphicFrameLocks noChangeAspect="1"/>
            </p:cNvGraphicFramePr>
            <p:nvPr/>
          </p:nvGraphicFramePr>
          <p:xfrm>
            <a:off x="2400" y="2928"/>
            <a:ext cx="2032" cy="56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788" name="Equation" r:id="rId5" imgW="5334000" imgH="1676400" progId="Equation.3">
                    <p:embed/>
                  </p:oleObj>
                </mc:Choice>
                <mc:Fallback>
                  <p:oleObj name="Equation" r:id="rId5" imgW="5334000" imgH="1676400" progId="Equation.3">
                    <p:embed/>
                    <p:pic>
                      <p:nvPicPr>
                        <p:cNvPr id="0" name="图片 3178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00" y="2928"/>
                          <a:ext cx="2032" cy="56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111" name="Text Box 11"/>
            <p:cNvSpPr txBox="1">
              <a:spLocks noChangeArrowheads="1"/>
            </p:cNvSpPr>
            <p:nvPr/>
          </p:nvSpPr>
          <p:spPr bwMode="auto">
            <a:xfrm>
              <a:off x="397" y="3024"/>
              <a:ext cx="20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可列可加性：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grpSp>
        <p:nvGrpSpPr>
          <p:cNvPr id="204812" name="Group 12"/>
          <p:cNvGrpSpPr/>
          <p:nvPr/>
        </p:nvGrpSpPr>
        <p:grpSpPr bwMode="auto">
          <a:xfrm>
            <a:off x="466725" y="5732463"/>
            <a:ext cx="5975350" cy="579437"/>
            <a:chOff x="96" y="3888"/>
            <a:chExt cx="3764" cy="365"/>
          </a:xfrm>
        </p:grpSpPr>
        <p:graphicFrame>
          <p:nvGraphicFramePr>
            <p:cNvPr id="4108" name="Object 13"/>
            <p:cNvGraphicFramePr>
              <a:graphicFrameLocks noChangeAspect="1"/>
            </p:cNvGraphicFramePr>
            <p:nvPr/>
          </p:nvGraphicFramePr>
          <p:xfrm>
            <a:off x="720" y="3928"/>
            <a:ext cx="904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1789" name="Equation" r:id="rId7" imgW="2349500" imgH="736600" progId="Equation.3">
                    <p:embed/>
                  </p:oleObj>
                </mc:Choice>
                <mc:Fallback>
                  <p:oleObj name="Equation" r:id="rId7" imgW="2349500" imgH="736600" progId="Equation.3">
                    <p:embed/>
                    <p:pic>
                      <p:nvPicPr>
                        <p:cNvPr id="0" name="图片 3178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0" y="3928"/>
                          <a:ext cx="904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4109" name="Text Box 14"/>
            <p:cNvSpPr txBox="1">
              <a:spLocks noChangeArrowheads="1"/>
            </p:cNvSpPr>
            <p:nvPr/>
          </p:nvSpPr>
          <p:spPr bwMode="auto">
            <a:xfrm>
              <a:off x="96" y="3888"/>
              <a:ext cx="376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其中                 为两两互斥事件，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sp>
        <p:nvSpPr>
          <p:cNvPr id="4103" name="Text Box 15"/>
          <p:cNvSpPr txBox="1">
            <a:spLocks noChangeArrowheads="1"/>
          </p:cNvSpPr>
          <p:nvPr/>
        </p:nvSpPr>
        <p:spPr bwMode="auto">
          <a:xfrm>
            <a:off x="684213" y="476250"/>
            <a:ext cx="2927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99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b="1" smtClean="0">
                <a:solidFill>
                  <a:srgbClr val="FFFFCC"/>
                </a:solidFill>
                <a:ea typeface="楷体_GB2312" pitchFamily="49" charset="-122"/>
              </a:rPr>
              <a:t>1. </a:t>
            </a:r>
            <a:r>
              <a:rPr kumimoji="1" lang="zh-CN" altLang="en-US" b="1" smtClean="0">
                <a:solidFill>
                  <a:srgbClr val="FFFFCC"/>
                </a:solidFill>
                <a:ea typeface="楷体_GB2312" pitchFamily="49" charset="-122"/>
              </a:rPr>
              <a:t>概率的性质</a:t>
            </a:r>
            <a:endParaRPr kumimoji="1" lang="zh-CN" altLang="en-US" b="1" smtClean="0">
              <a:solidFill>
                <a:srgbClr val="FFFFCC"/>
              </a:solidFill>
              <a:ea typeface="楷体_GB2312" pitchFamily="49" charset="-122"/>
            </a:endParaRPr>
          </a:p>
        </p:txBody>
      </p:sp>
      <p:graphicFrame>
        <p:nvGraphicFramePr>
          <p:cNvPr id="204816" name="Object 16"/>
          <p:cNvGraphicFramePr>
            <a:graphicFrameLocks noChangeAspect="1"/>
          </p:cNvGraphicFramePr>
          <p:nvPr/>
        </p:nvGraphicFramePr>
        <p:xfrm>
          <a:off x="3779838" y="3960813"/>
          <a:ext cx="1439862" cy="466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790" name="Equation" r:id="rId9" imgW="2489200" imgH="673100" progId="Equation.3">
                  <p:embed/>
                </p:oleObj>
              </mc:Choice>
              <mc:Fallback>
                <p:oleObj name="Equation" r:id="rId9" imgW="2489200" imgH="673100" progId="Equation.3">
                  <p:embed/>
                  <p:pic>
                    <p:nvPicPr>
                      <p:cNvPr id="0" name="图片 3178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79838" y="3960813"/>
                        <a:ext cx="1439862" cy="4667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4817" name="AutoShape 17"/>
          <p:cNvSpPr/>
          <p:nvPr/>
        </p:nvSpPr>
        <p:spPr bwMode="auto">
          <a:xfrm>
            <a:off x="5651500" y="2565400"/>
            <a:ext cx="144463" cy="1706563"/>
          </a:xfrm>
          <a:prstGeom prst="rightBrace">
            <a:avLst>
              <a:gd name="adj1" fmla="val 98443"/>
              <a:gd name="adj2" fmla="val 50000"/>
            </a:avLst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204818" name="AutoShape 18"/>
          <p:cNvSpPr>
            <a:spLocks noChangeArrowheads="1"/>
          </p:cNvSpPr>
          <p:nvPr/>
        </p:nvSpPr>
        <p:spPr bwMode="auto">
          <a:xfrm>
            <a:off x="6588125" y="2997200"/>
            <a:ext cx="1873250" cy="609600"/>
          </a:xfrm>
          <a:prstGeom prst="wedgeRoundRectCallout">
            <a:avLst>
              <a:gd name="adj1" fmla="val -71019"/>
              <a:gd name="adj2" fmla="val 10417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 smtClean="0">
                <a:solidFill>
                  <a:srgbClr val="FFFFCC"/>
                </a:solidFill>
                <a:latin typeface="Tahoma" panose="020B0604030504040204" pitchFamily="34" charset="0"/>
                <a:ea typeface="宋体" panose="02010600030101010101" pitchFamily="2" charset="-122"/>
              </a:rPr>
              <a:t>基本性质</a:t>
            </a:r>
            <a:endParaRPr lang="zh-CN" altLang="en-US" sz="2800" smtClean="0">
              <a:solidFill>
                <a:srgbClr val="FFFFCC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204819" name="AutoShape 19"/>
          <p:cNvSpPr>
            <a:spLocks noChangeArrowheads="1"/>
          </p:cNvSpPr>
          <p:nvPr/>
        </p:nvSpPr>
        <p:spPr bwMode="auto">
          <a:xfrm>
            <a:off x="6804025" y="5734050"/>
            <a:ext cx="1873250" cy="609600"/>
          </a:xfrm>
          <a:prstGeom prst="wedgeRoundRectCallout">
            <a:avLst>
              <a:gd name="adj1" fmla="val -71778"/>
              <a:gd name="adj2" fmla="val -38801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 smtClean="0">
                <a:solidFill>
                  <a:srgbClr val="FFFFCC"/>
                </a:solidFill>
                <a:latin typeface="Tahoma" panose="020B0604030504040204" pitchFamily="34" charset="0"/>
                <a:ea typeface="宋体" panose="02010600030101010101" pitchFamily="2" charset="-122"/>
              </a:rPr>
              <a:t>加法公式</a:t>
            </a:r>
            <a:endParaRPr lang="zh-CN" altLang="en-US" sz="2800" smtClean="0">
              <a:solidFill>
                <a:srgbClr val="FFFFCC"/>
              </a:solidFill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Text Box 2"/>
          <p:cNvSpPr txBox="1">
            <a:spLocks noChangeArrowheads="1"/>
          </p:cNvSpPr>
          <p:nvPr/>
        </p:nvSpPr>
        <p:spPr bwMode="auto">
          <a:xfrm>
            <a:off x="684213" y="188640"/>
            <a:ext cx="3167062" cy="579437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zh-CN" altLang="en-US" sz="3200" b="1" smtClean="0">
                <a:solidFill>
                  <a:srgbClr val="FFFFCC"/>
                </a:solidFill>
                <a:latin typeface="Tahoma" panose="020B0604030504040204" pitchFamily="34" charset="0"/>
              </a:rPr>
              <a:t>性质</a:t>
            </a:r>
            <a:r>
              <a:rPr kumimoji="1" lang="en-US" altLang="zh-CN" sz="3200" b="1" smtClean="0">
                <a:solidFill>
                  <a:srgbClr val="FFFFCC"/>
                </a:solidFill>
                <a:latin typeface="Tahoma" panose="020B0604030504040204" pitchFamily="34" charset="0"/>
              </a:rPr>
              <a:t>1  </a:t>
            </a:r>
            <a:r>
              <a:rPr lang="zh-CN" altLang="en-US" sz="3200" b="1" smtClean="0">
                <a:solidFill>
                  <a:srgbClr val="FFFFCC"/>
                </a:solidFill>
                <a:latin typeface="Tahoma" panose="020B0604030504040204" pitchFamily="34" charset="0"/>
              </a:rPr>
              <a:t>加法公式</a:t>
            </a:r>
            <a:endParaRPr kumimoji="1" lang="zh-CN" altLang="en-US" sz="3200" b="1" smtClean="0">
              <a:solidFill>
                <a:srgbClr val="FFFFCC"/>
              </a:solidFill>
              <a:ea typeface="楷体_GB2312" pitchFamily="49" charset="-122"/>
            </a:endParaRPr>
          </a:p>
        </p:txBody>
      </p:sp>
      <p:graphicFrame>
        <p:nvGraphicFramePr>
          <p:cNvPr id="205827" name="Object 3"/>
          <p:cNvGraphicFramePr>
            <a:graphicFrameLocks noChangeAspect="1"/>
          </p:cNvGraphicFramePr>
          <p:nvPr/>
        </p:nvGraphicFramePr>
        <p:xfrm>
          <a:off x="1476375" y="1196702"/>
          <a:ext cx="5759450" cy="1374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794" name="公式" r:id="rId1" imgW="2984500" imgH="711200" progId="Equation.3">
                  <p:embed/>
                </p:oleObj>
              </mc:Choice>
              <mc:Fallback>
                <p:oleObj name="公式" r:id="rId1" imgW="2984500" imgH="711200" progId="Equation.3">
                  <p:embed/>
                  <p:pic>
                    <p:nvPicPr>
                      <p:cNvPr id="0" name="图片 3279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75" y="1196702"/>
                        <a:ext cx="5759450" cy="1374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5828" name="Object 4"/>
          <p:cNvGraphicFramePr>
            <a:graphicFrameLocks noChangeAspect="1"/>
          </p:cNvGraphicFramePr>
          <p:nvPr/>
        </p:nvGraphicFramePr>
        <p:xfrm>
          <a:off x="1476375" y="2708920"/>
          <a:ext cx="5903913" cy="1951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795" name="公式" r:id="rId3" imgW="3530600" imgH="1092200" progId="Equation.3">
                  <p:embed/>
                </p:oleObj>
              </mc:Choice>
              <mc:Fallback>
                <p:oleObj name="公式" r:id="rId3" imgW="3530600" imgH="1092200" progId="Equation.3">
                  <p:embed/>
                  <p:pic>
                    <p:nvPicPr>
                      <p:cNvPr id="0" name="图片 327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75" y="2708920"/>
                        <a:ext cx="5903913" cy="1951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" name="Group 9"/>
          <p:cNvGrpSpPr/>
          <p:nvPr/>
        </p:nvGrpSpPr>
        <p:grpSpPr bwMode="auto">
          <a:xfrm>
            <a:off x="468313" y="5445968"/>
            <a:ext cx="8229600" cy="1295400"/>
            <a:chOff x="288" y="336"/>
            <a:chExt cx="5184" cy="816"/>
          </a:xfrm>
        </p:grpSpPr>
        <p:sp>
          <p:nvSpPr>
            <p:cNvPr id="6" name="Text Box 10"/>
            <p:cNvSpPr txBox="1">
              <a:spLocks noChangeArrowheads="1"/>
            </p:cNvSpPr>
            <p:nvPr/>
          </p:nvSpPr>
          <p:spPr bwMode="auto">
            <a:xfrm>
              <a:off x="288" y="336"/>
              <a:ext cx="5184" cy="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2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20000"/>
                </a:lnSpc>
              </a:pPr>
              <a:r>
                <a:rPr kumimoji="1" lang="zh-CN" altLang="en-US" sz="3200" b="1"/>
                <a:t>                 对任意两个事件</a:t>
              </a:r>
              <a:r>
                <a:rPr kumimoji="1" lang="en-US" altLang="zh-CN" sz="3200" b="1" i="1"/>
                <a:t>A</a:t>
              </a:r>
              <a:r>
                <a:rPr kumimoji="1" lang="zh-CN" altLang="en-US" sz="3200" b="1"/>
                <a:t>、</a:t>
              </a:r>
              <a:r>
                <a:rPr kumimoji="1" lang="en-US" altLang="zh-CN" sz="3200" b="1" i="1"/>
                <a:t>B</a:t>
              </a:r>
              <a:r>
                <a:rPr kumimoji="1" lang="zh-CN" altLang="en-US" sz="3200" b="1"/>
                <a:t>，有                                                                  　　　　　　　　　　　　</a:t>
              </a:r>
              <a:endParaRPr kumimoji="1" lang="zh-CN" altLang="en-US" sz="3200" b="1"/>
            </a:p>
          </p:txBody>
        </p:sp>
        <p:graphicFrame>
          <p:nvGraphicFramePr>
            <p:cNvPr id="7" name="Object 11"/>
            <p:cNvGraphicFramePr>
              <a:graphicFrameLocks noChangeAspect="1"/>
            </p:cNvGraphicFramePr>
            <p:nvPr/>
          </p:nvGraphicFramePr>
          <p:xfrm>
            <a:off x="654" y="833"/>
            <a:ext cx="3479" cy="31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2796" name="公式" r:id="rId5" imgW="3619500" imgH="292100" progId="Equation.3">
                    <p:embed/>
                  </p:oleObj>
                </mc:Choice>
                <mc:Fallback>
                  <p:oleObj name="公式" r:id="rId5" imgW="3619500" imgH="292100" progId="Equation.3">
                    <p:embed/>
                    <p:pic>
                      <p:nvPicPr>
                        <p:cNvPr id="0" name="图片 3279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54" y="833"/>
                          <a:ext cx="3479" cy="31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2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" name="Text Box 19"/>
          <p:cNvSpPr txBox="1">
            <a:spLocks noChangeArrowheads="1"/>
          </p:cNvSpPr>
          <p:nvPr/>
        </p:nvSpPr>
        <p:spPr bwMode="auto">
          <a:xfrm>
            <a:off x="611188" y="4726830"/>
            <a:ext cx="3960812" cy="579438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kumimoji="1" lang="zh-CN" altLang="en-US" sz="3200" b="1">
                <a:latin typeface="Tahoma" panose="020B0604030504040204" pitchFamily="34" charset="0"/>
              </a:rPr>
              <a:t>性质</a:t>
            </a:r>
            <a:r>
              <a:rPr kumimoji="1" lang="en-US" altLang="zh-CN" sz="3200" b="1"/>
              <a:t>4</a:t>
            </a:r>
            <a:r>
              <a:rPr kumimoji="1" lang="en-US" altLang="zh-CN" sz="3200" b="1">
                <a:latin typeface="Tahoma" panose="020B0604030504040204" pitchFamily="34" charset="0"/>
              </a:rPr>
              <a:t>  </a:t>
            </a:r>
            <a:r>
              <a:rPr kumimoji="1" lang="zh-CN" altLang="en-US" sz="3200" b="1">
                <a:latin typeface="Tahoma" panose="020B0604030504040204" pitchFamily="34" charset="0"/>
              </a:rPr>
              <a:t>广义</a:t>
            </a:r>
            <a:r>
              <a:rPr lang="zh-CN" altLang="en-US" sz="3200" b="1">
                <a:latin typeface="Tahoma" panose="020B0604030504040204" pitchFamily="34" charset="0"/>
              </a:rPr>
              <a:t>加法公式</a:t>
            </a:r>
            <a:endParaRPr kumimoji="1" lang="zh-CN" altLang="en-US" sz="3200" b="1">
              <a:ea typeface="楷体_GB2312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66" name="Text Box 18"/>
          <p:cNvSpPr txBox="1">
            <a:spLocks noChangeArrowheads="1"/>
          </p:cNvSpPr>
          <p:nvPr/>
        </p:nvSpPr>
        <p:spPr bwMode="auto">
          <a:xfrm>
            <a:off x="755576" y="389856"/>
            <a:ext cx="4518025" cy="676275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FFCC"/>
                </a:solidFill>
              </a:rPr>
              <a:t>   性质</a:t>
            </a:r>
            <a:r>
              <a:rPr kumimoji="1" lang="en-US" altLang="zh-CN" sz="3200" b="1" smtClean="0">
                <a:solidFill>
                  <a:srgbClr val="FFFFCC"/>
                </a:solidFill>
              </a:rPr>
              <a:t>2</a:t>
            </a:r>
            <a:r>
              <a:rPr kumimoji="1" lang="zh-CN" altLang="en-US" sz="3200" b="1" smtClean="0">
                <a:solidFill>
                  <a:srgbClr val="FFFFCC"/>
                </a:solidFill>
              </a:rPr>
              <a:t>　</a:t>
            </a:r>
            <a:r>
              <a:rPr lang="zh-CN" altLang="en-US" sz="3200" b="1" smtClean="0">
                <a:solidFill>
                  <a:srgbClr val="FFFFCC"/>
                </a:solidFill>
                <a:latin typeface="Tahoma" panose="020B0604030504040204" pitchFamily="34" charset="0"/>
              </a:rPr>
              <a:t>逆事件公式</a:t>
            </a:r>
            <a:endParaRPr kumimoji="1" lang="zh-CN" altLang="en-US" sz="3200" b="1" smtClean="0">
              <a:solidFill>
                <a:srgbClr val="FFFFCC"/>
              </a:solidFill>
            </a:endParaRPr>
          </a:p>
        </p:txBody>
      </p:sp>
      <p:graphicFrame>
        <p:nvGraphicFramePr>
          <p:cNvPr id="206867" name="Object 19"/>
          <p:cNvGraphicFramePr>
            <a:graphicFrameLocks noChangeAspect="1"/>
          </p:cNvGraphicFramePr>
          <p:nvPr/>
        </p:nvGraphicFramePr>
        <p:xfrm>
          <a:off x="4859511" y="1181944"/>
          <a:ext cx="2714625" cy="574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34" name="公式" r:id="rId1" imgW="1752600" imgH="330200" progId="Equation.3">
                  <p:embed/>
                </p:oleObj>
              </mc:Choice>
              <mc:Fallback>
                <p:oleObj name="公式" r:id="rId1" imgW="1752600" imgH="330200" progId="Equation.3">
                  <p:embed/>
                  <p:pic>
                    <p:nvPicPr>
                      <p:cNvPr id="0" name="图片 338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59511" y="1181944"/>
                        <a:ext cx="2714625" cy="574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2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868" name="Text Box 20"/>
          <p:cNvSpPr txBox="1">
            <a:spLocks noChangeArrowheads="1"/>
          </p:cNvSpPr>
          <p:nvPr/>
        </p:nvSpPr>
        <p:spPr bwMode="auto">
          <a:xfrm>
            <a:off x="1187376" y="1109936"/>
            <a:ext cx="4324350" cy="950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dirty="0" smtClean="0">
                <a:solidFill>
                  <a:srgbClr val="FFFFCC"/>
                </a:solidFill>
                <a:latin typeface="Tahoma" panose="020B0604030504040204" pitchFamily="34" charset="0"/>
              </a:rPr>
              <a:t>对任一事件</a:t>
            </a:r>
            <a:r>
              <a:rPr kumimoji="1" lang="en-US" altLang="zh-CN" sz="3200" i="1" dirty="0" smtClean="0">
                <a:solidFill>
                  <a:srgbClr val="FFFFCC"/>
                </a:solidFill>
              </a:rPr>
              <a:t>A</a:t>
            </a:r>
            <a:r>
              <a:rPr kumimoji="1" lang="en-US" altLang="zh-CN" sz="3200" dirty="0" smtClean="0">
                <a:solidFill>
                  <a:srgbClr val="FFFFCC"/>
                </a:solidFill>
                <a:latin typeface="Tahoma" panose="020B0604030504040204" pitchFamily="34" charset="0"/>
              </a:rPr>
              <a:t> </a:t>
            </a:r>
            <a:r>
              <a:rPr kumimoji="1" lang="zh-CN" altLang="en-US" sz="3200" dirty="0" smtClean="0">
                <a:solidFill>
                  <a:srgbClr val="FFFFCC"/>
                </a:solidFill>
                <a:latin typeface="Tahoma" panose="020B0604030504040204" pitchFamily="34" charset="0"/>
              </a:rPr>
              <a:t>，有</a:t>
            </a:r>
            <a:r>
              <a:rPr kumimoji="1" lang="zh-CN" altLang="en-US" sz="1800" b="1" dirty="0" smtClean="0">
                <a:solidFill>
                  <a:srgbClr val="FFFFCC"/>
                </a:solidFill>
                <a:latin typeface="Tahoma" panose="020B0604030504040204" pitchFamily="34" charset="0"/>
              </a:rPr>
              <a:t>　　　　</a:t>
            </a:r>
            <a:endParaRPr kumimoji="1" lang="zh-CN" altLang="en-US" sz="1800" b="1" dirty="0" smtClean="0">
              <a:solidFill>
                <a:srgbClr val="FFFFCC"/>
              </a:solidFill>
              <a:latin typeface="Tahoma" panose="020B0604030504040204" pitchFamily="34" charset="0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endParaRPr lang="zh-CN" altLang="en-US" sz="1800" dirty="0" smtClean="0">
              <a:solidFill>
                <a:srgbClr val="FFFFCC"/>
              </a:solidFill>
              <a:latin typeface="Tahoma" panose="020B060403050404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684213" y="2638128"/>
            <a:ext cx="7416800" cy="1260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20000"/>
              </a:lnSpc>
            </a:pPr>
            <a:r>
              <a:rPr kumimoji="1" lang="zh-CN" altLang="en-US" sz="3200" b="1"/>
              <a:t>        设</a:t>
            </a:r>
            <a:r>
              <a:rPr kumimoji="1" lang="zh-CN" altLang="en-US" sz="3200" b="1" i="1"/>
              <a:t>Ａ</a:t>
            </a:r>
            <a:r>
              <a:rPr kumimoji="1" lang="zh-CN" altLang="en-US" sz="3200" b="1"/>
              <a:t>、</a:t>
            </a:r>
            <a:r>
              <a:rPr kumimoji="1" lang="en-US" altLang="zh-CN" sz="3200" b="1" i="1"/>
              <a:t>B</a:t>
            </a:r>
            <a:r>
              <a:rPr kumimoji="1" lang="zh-CN" altLang="en-US" sz="3200" b="1"/>
              <a:t>是两个事件，若            </a:t>
            </a:r>
            <a:r>
              <a:rPr kumimoji="1" lang="en-US" altLang="zh-CN" sz="3200" b="1"/>
              <a:t>, </a:t>
            </a:r>
            <a:r>
              <a:rPr kumimoji="1" lang="zh-CN" altLang="en-US" sz="3200" b="1"/>
              <a:t>则</a:t>
            </a:r>
            <a:endParaRPr kumimoji="1" lang="zh-CN" altLang="en-US" sz="3200" b="1"/>
          </a:p>
          <a:p>
            <a:pPr algn="just" eaLnBrk="1" hangingPunct="1">
              <a:lnSpc>
                <a:spcPct val="120000"/>
              </a:lnSpc>
            </a:pPr>
            <a:r>
              <a:rPr kumimoji="1" lang="zh-CN" altLang="en-US" sz="3200" b="1"/>
              <a:t>有                                                     　　　　　　　　　　　　</a:t>
            </a:r>
            <a:endParaRPr kumimoji="1" lang="zh-CN" altLang="en-US" sz="3200" b="1"/>
          </a:p>
        </p:txBody>
      </p:sp>
      <p:graphicFrame>
        <p:nvGraphicFramePr>
          <p:cNvPr id="24" name="Object 11"/>
          <p:cNvGraphicFramePr>
            <a:graphicFrameLocks noChangeAspect="1"/>
          </p:cNvGraphicFramePr>
          <p:nvPr/>
        </p:nvGraphicFramePr>
        <p:xfrm>
          <a:off x="2195513" y="3717628"/>
          <a:ext cx="4248150" cy="534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35" name="公式" r:id="rId3" imgW="2616200" imgH="292100" progId="Equation.3">
                  <p:embed/>
                </p:oleObj>
              </mc:Choice>
              <mc:Fallback>
                <p:oleObj name="公式" r:id="rId3" imgW="2616200" imgH="292100" progId="Equation.3">
                  <p:embed/>
                  <p:pic>
                    <p:nvPicPr>
                      <p:cNvPr id="0" name="图片 338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513" y="3717628"/>
                        <a:ext cx="4248150" cy="5349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2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Object 12"/>
          <p:cNvGraphicFramePr>
            <a:graphicFrameLocks noChangeAspect="1"/>
          </p:cNvGraphicFramePr>
          <p:nvPr/>
        </p:nvGraphicFramePr>
        <p:xfrm>
          <a:off x="2950330" y="4221088"/>
          <a:ext cx="2447925" cy="571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36" name="公式" r:id="rId5" imgW="1397000" imgH="292100" progId="Equation.3">
                  <p:embed/>
                </p:oleObj>
              </mc:Choice>
              <mc:Fallback>
                <p:oleObj name="公式" r:id="rId5" imgW="1397000" imgH="292100" progId="Equation.3">
                  <p:embed/>
                  <p:pic>
                    <p:nvPicPr>
                      <p:cNvPr id="0" name="图片 338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lum bright="70000" contrast="-70000"/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50330" y="4221088"/>
                        <a:ext cx="2447925" cy="571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2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" name="Object 13"/>
          <p:cNvGraphicFramePr>
            <a:graphicFrameLocks noChangeAspect="1"/>
          </p:cNvGraphicFramePr>
          <p:nvPr/>
        </p:nvGraphicFramePr>
        <p:xfrm>
          <a:off x="6011863" y="2781003"/>
          <a:ext cx="1114425" cy="409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37" name="公式" r:id="rId7" imgW="698500" imgH="228600" progId="Equation.3">
                  <p:embed/>
                </p:oleObj>
              </mc:Choice>
              <mc:Fallback>
                <p:oleObj name="公式" r:id="rId7" imgW="698500" imgH="228600" progId="Equation.3">
                  <p:embed/>
                  <p:pic>
                    <p:nvPicPr>
                      <p:cNvPr id="0" name="图片 338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11863" y="2781003"/>
                        <a:ext cx="1114425" cy="409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2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7" name="Text Box 20"/>
          <p:cNvSpPr txBox="1">
            <a:spLocks noChangeArrowheads="1"/>
          </p:cNvSpPr>
          <p:nvPr/>
        </p:nvSpPr>
        <p:spPr bwMode="auto">
          <a:xfrm>
            <a:off x="684213" y="1988840"/>
            <a:ext cx="3128962" cy="579438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200" b="1">
                <a:latin typeface="Tahoma" panose="020B0604030504040204" pitchFamily="34" charset="0"/>
              </a:rPr>
              <a:t>性质</a:t>
            </a:r>
            <a:r>
              <a:rPr kumimoji="1" lang="en-US" altLang="zh-CN" sz="3200" b="1">
                <a:latin typeface="Tahoma" panose="020B0604030504040204" pitchFamily="34" charset="0"/>
              </a:rPr>
              <a:t>3  </a:t>
            </a:r>
            <a:r>
              <a:rPr kumimoji="1" lang="zh-CN" altLang="en-US" sz="3200" b="1">
                <a:latin typeface="Tahoma" panose="020B0604030504040204" pitchFamily="34" charset="0"/>
              </a:rPr>
              <a:t>减法公式</a:t>
            </a:r>
            <a:endParaRPr kumimoji="1" lang="zh-CN" altLang="en-US" sz="3200" b="1">
              <a:latin typeface="Tahoma" panose="020B0604030504040204" pitchFamily="34" charset="0"/>
            </a:endParaRPr>
          </a:p>
        </p:txBody>
      </p:sp>
      <p:sp>
        <p:nvSpPr>
          <p:cNvPr id="28" name="Text Box 3"/>
          <p:cNvSpPr txBox="1">
            <a:spLocks noChangeArrowheads="1"/>
          </p:cNvSpPr>
          <p:nvPr/>
        </p:nvSpPr>
        <p:spPr bwMode="auto">
          <a:xfrm>
            <a:off x="675932" y="4904983"/>
            <a:ext cx="542236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Char char="q"/>
            </a:pPr>
            <a:r>
              <a:rPr kumimoji="1" lang="zh-CN" altLang="en-US" sz="3200" dirty="0">
                <a:ea typeface="楷体_GB2312" pitchFamily="49" charset="-122"/>
              </a:rPr>
              <a:t>  </a:t>
            </a:r>
            <a:r>
              <a:rPr kumimoji="1" lang="zh-CN" altLang="en-US" dirty="0">
                <a:ea typeface="楷体_GB2312" pitchFamily="49" charset="-122"/>
              </a:rPr>
              <a:t>对任意两个事件</a:t>
            </a:r>
            <a:r>
              <a:rPr kumimoji="1" lang="en-US" altLang="zh-CN" i="1" dirty="0">
                <a:ea typeface="楷体_GB2312" pitchFamily="49" charset="-122"/>
              </a:rPr>
              <a:t>A</a:t>
            </a:r>
            <a:r>
              <a:rPr kumimoji="1" lang="en-US" altLang="zh-CN" dirty="0">
                <a:ea typeface="楷体_GB2312" pitchFamily="49" charset="-122"/>
              </a:rPr>
              <a:t>, </a:t>
            </a:r>
            <a:r>
              <a:rPr kumimoji="1" lang="en-US" altLang="zh-CN" i="1" dirty="0">
                <a:ea typeface="楷体_GB2312" pitchFamily="49" charset="-122"/>
              </a:rPr>
              <a:t>B</a:t>
            </a:r>
            <a:r>
              <a:rPr kumimoji="1" lang="en-US" altLang="zh-CN" dirty="0">
                <a:ea typeface="楷体_GB2312" pitchFamily="49" charset="-122"/>
              </a:rPr>
              <a:t>, </a:t>
            </a:r>
            <a:r>
              <a:rPr kumimoji="1" lang="zh-CN" altLang="en-US" dirty="0">
                <a:ea typeface="楷体_GB2312" pitchFamily="49" charset="-122"/>
              </a:rPr>
              <a:t>有 </a:t>
            </a:r>
            <a:endParaRPr kumimoji="1" lang="zh-CN" altLang="en-US" dirty="0">
              <a:ea typeface="楷体_GB2312" pitchFamily="49" charset="-122"/>
            </a:endParaRPr>
          </a:p>
        </p:txBody>
      </p:sp>
      <p:graphicFrame>
        <p:nvGraphicFramePr>
          <p:cNvPr id="29" name="Object 4"/>
          <p:cNvGraphicFramePr>
            <a:graphicFrameLocks noChangeAspect="1"/>
          </p:cNvGraphicFramePr>
          <p:nvPr/>
        </p:nvGraphicFramePr>
        <p:xfrm>
          <a:off x="1258888" y="5776038"/>
          <a:ext cx="6193432" cy="74930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38" name="Equation" r:id="rId9" imgW="2616200" imgH="292100" progId="Equation.3">
                  <p:embed/>
                </p:oleObj>
              </mc:Choice>
              <mc:Fallback>
                <p:oleObj name="Equation" r:id="rId9" imgW="2616200" imgH="292100" progId="Equation.3">
                  <p:embed/>
                  <p:pic>
                    <p:nvPicPr>
                      <p:cNvPr id="0" name="图片 338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5776038"/>
                        <a:ext cx="6193432" cy="74930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Text Box 2"/>
          <p:cNvSpPr txBox="1">
            <a:spLocks noChangeArrowheads="1"/>
          </p:cNvSpPr>
          <p:nvPr/>
        </p:nvSpPr>
        <p:spPr bwMode="auto">
          <a:xfrm>
            <a:off x="395288" y="333375"/>
            <a:ext cx="16065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FFFFCC"/>
                </a:solidFill>
                <a:ea typeface="Arial Unicode MS" panose="020B0604020202020204" pitchFamily="34" charset="-122"/>
                <a:cs typeface="Arial Unicode MS" panose="020B0604020202020204" pitchFamily="34" charset="-122"/>
              </a:rPr>
              <a:t>推广</a:t>
            </a:r>
            <a:r>
              <a:rPr kumimoji="1" lang="zh-CN" altLang="en-US" sz="3200" smtClean="0">
                <a:solidFill>
                  <a:srgbClr val="FFFFCC"/>
                </a:solidFill>
                <a:ea typeface="楷体_GB2312" pitchFamily="49" charset="-122"/>
              </a:rPr>
              <a:t>：</a:t>
            </a:r>
            <a:endParaRPr kumimoji="1" lang="zh-CN" altLang="en-US" sz="3200" smtClean="0">
              <a:solidFill>
                <a:srgbClr val="FFFFCC"/>
              </a:solidFill>
              <a:ea typeface="楷体_GB2312" pitchFamily="49" charset="-122"/>
            </a:endParaRPr>
          </a:p>
        </p:txBody>
      </p:sp>
      <p:graphicFrame>
        <p:nvGraphicFramePr>
          <p:cNvPr id="211971" name="Object 3"/>
          <p:cNvGraphicFramePr>
            <a:graphicFrameLocks noChangeAspect="1"/>
          </p:cNvGraphicFramePr>
          <p:nvPr/>
        </p:nvGraphicFramePr>
        <p:xfrm>
          <a:off x="639763" y="1171575"/>
          <a:ext cx="8077200" cy="205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842" name="Equation" r:id="rId1" imgW="11315700" imgH="2730500" progId="Equation.3">
                  <p:embed/>
                </p:oleObj>
              </mc:Choice>
              <mc:Fallback>
                <p:oleObj name="Equation" r:id="rId1" imgW="11315700" imgH="2730500" progId="Equation.3">
                  <p:embed/>
                  <p:pic>
                    <p:nvPicPr>
                      <p:cNvPr id="0" name="图片 348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9763" y="1171575"/>
                        <a:ext cx="8077200" cy="2057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1972" name="Object 4"/>
          <p:cNvGraphicFramePr>
            <a:graphicFrameLocks noChangeAspect="1"/>
          </p:cNvGraphicFramePr>
          <p:nvPr/>
        </p:nvGraphicFramePr>
        <p:xfrm>
          <a:off x="900113" y="3500438"/>
          <a:ext cx="8013700" cy="2667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4843" name="公式" r:id="rId3" imgW="11836400" imgH="3683000" progId="Equation.3">
                  <p:embed/>
                </p:oleObj>
              </mc:Choice>
              <mc:Fallback>
                <p:oleObj name="公式" r:id="rId3" imgW="11836400" imgH="3683000" progId="Equation.3">
                  <p:embed/>
                  <p:pic>
                    <p:nvPicPr>
                      <p:cNvPr id="0" name="图片 348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3500438"/>
                        <a:ext cx="8013700" cy="2667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1973" name="Text Box 5"/>
          <p:cNvSpPr txBox="1">
            <a:spLocks noChangeArrowheads="1"/>
          </p:cNvSpPr>
          <p:nvPr/>
        </p:nvSpPr>
        <p:spPr bwMode="auto">
          <a:xfrm>
            <a:off x="490538" y="2765425"/>
            <a:ext cx="16065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FFFFCC"/>
                </a:solidFill>
                <a:ea typeface="Arial Unicode MS" panose="020B0604020202020204" pitchFamily="34" charset="-122"/>
                <a:cs typeface="Arial Unicode MS" panose="020B0604020202020204" pitchFamily="34" charset="-122"/>
              </a:rPr>
              <a:t>一般</a:t>
            </a:r>
            <a:r>
              <a:rPr kumimoji="1" lang="zh-CN" altLang="en-US" sz="3200" smtClean="0">
                <a:solidFill>
                  <a:srgbClr val="FFFFCC"/>
                </a:solidFill>
                <a:ea typeface="楷体_GB2312" pitchFamily="49" charset="-122"/>
              </a:rPr>
              <a:t>：</a:t>
            </a:r>
            <a:endParaRPr kumimoji="1" lang="zh-CN" altLang="en-US" sz="3200" smtClean="0">
              <a:solidFill>
                <a:srgbClr val="FFFFCC"/>
              </a:solidFill>
              <a:ea typeface="楷体_GB2312" pitchFamily="49" charset="-122"/>
            </a:endParaRPr>
          </a:p>
        </p:txBody>
      </p:sp>
      <p:grpSp>
        <p:nvGrpSpPr>
          <p:cNvPr id="211974" name="Group 6"/>
          <p:cNvGrpSpPr/>
          <p:nvPr/>
        </p:nvGrpSpPr>
        <p:grpSpPr bwMode="auto">
          <a:xfrm>
            <a:off x="2411413" y="6161088"/>
            <a:ext cx="4070350" cy="696912"/>
            <a:chOff x="422" y="3696"/>
            <a:chExt cx="2564" cy="439"/>
          </a:xfrm>
        </p:grpSpPr>
        <p:sp>
          <p:nvSpPr>
            <p:cNvPr id="11272" name="Text Box 7"/>
            <p:cNvSpPr txBox="1">
              <a:spLocks noChangeArrowheads="1"/>
            </p:cNvSpPr>
            <p:nvPr/>
          </p:nvSpPr>
          <p:spPr bwMode="auto">
            <a:xfrm>
              <a:off x="422" y="3731"/>
              <a:ext cx="256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mtClean="0">
                  <a:solidFill>
                    <a:srgbClr val="FFFFCC"/>
                  </a:solidFill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右端共有             项</a:t>
              </a:r>
              <a:r>
                <a:rPr kumimoji="1" lang="en-US" altLang="zh-CN" smtClean="0">
                  <a:solidFill>
                    <a:srgbClr val="FFFFCC"/>
                  </a:solidFill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.</a:t>
              </a:r>
              <a:endParaRPr kumimoji="1" lang="en-US" altLang="zh-CN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  <p:graphicFrame>
          <p:nvGraphicFramePr>
            <p:cNvPr id="11273" name="Object 8"/>
            <p:cNvGraphicFramePr>
              <a:graphicFrameLocks noChangeAspect="1"/>
            </p:cNvGraphicFramePr>
            <p:nvPr/>
          </p:nvGraphicFramePr>
          <p:xfrm>
            <a:off x="1632" y="3696"/>
            <a:ext cx="816" cy="42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4844" name="Equation" r:id="rId5" imgW="571500" imgH="266700" progId="Equation.3">
                    <p:embed/>
                  </p:oleObj>
                </mc:Choice>
                <mc:Fallback>
                  <p:oleObj name="Equation" r:id="rId5" imgW="571500" imgH="266700" progId="Equation.3">
                    <p:embed/>
                    <p:pic>
                      <p:nvPicPr>
                        <p:cNvPr id="0" name="图片 348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32" y="3696"/>
                          <a:ext cx="816" cy="42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271" name="矩形 1"/>
          <p:cNvSpPr>
            <a:spLocks noChangeArrowheads="1"/>
          </p:cNvSpPr>
          <p:nvPr/>
        </p:nvSpPr>
        <p:spPr bwMode="auto">
          <a:xfrm>
            <a:off x="7019925" y="3789363"/>
            <a:ext cx="647700" cy="6477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z="36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Text Box 2"/>
          <p:cNvSpPr txBox="1">
            <a:spLocks noChangeArrowheads="1"/>
          </p:cNvSpPr>
          <p:nvPr/>
        </p:nvSpPr>
        <p:spPr bwMode="auto">
          <a:xfrm>
            <a:off x="1763713" y="620713"/>
            <a:ext cx="70961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CC"/>
                </a:solidFill>
                <a:ea typeface="楷体_GB2312" pitchFamily="49" charset="-122"/>
              </a:rPr>
              <a:t>  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设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A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、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B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为两事件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, 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P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 ( 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A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 ) &gt; 0 , 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则</a:t>
            </a:r>
            <a:r>
              <a:rPr kumimoji="1" lang="zh-CN" altLang="en-US" smtClean="0">
                <a:solidFill>
                  <a:srgbClr val="FFFFCC"/>
                </a:solidFill>
                <a:latin typeface="Tahoma" panose="020B0604030504040204" pitchFamily="34" charset="0"/>
                <a:ea typeface="楷体_GB2312" pitchFamily="49" charset="-122"/>
              </a:rPr>
              <a:t>称</a:t>
            </a:r>
            <a:endParaRPr kumimoji="1" lang="zh-CN" altLang="en-US" smtClean="0">
              <a:solidFill>
                <a:srgbClr val="FFFFCC"/>
              </a:solidFill>
              <a:latin typeface="Tahoma" panose="020B0604030504040204" pitchFamily="34" charset="0"/>
              <a:ea typeface="楷体_GB2312" pitchFamily="49" charset="-122"/>
            </a:endParaRPr>
          </a:p>
        </p:txBody>
      </p:sp>
      <p:sp>
        <p:nvSpPr>
          <p:cNvPr id="252931" name="Text Box 3"/>
          <p:cNvSpPr txBox="1">
            <a:spLocks noChangeArrowheads="1"/>
          </p:cNvSpPr>
          <p:nvPr/>
        </p:nvSpPr>
        <p:spPr bwMode="auto">
          <a:xfrm>
            <a:off x="1116013" y="2779713"/>
            <a:ext cx="8027987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为事件</a:t>
            </a:r>
            <a:r>
              <a:rPr kumimoji="1" lang="zh-CN" altLang="en-US" i="1" smtClean="0">
                <a:solidFill>
                  <a:srgbClr val="FFFFCC"/>
                </a:solidFill>
                <a:ea typeface="楷体_GB2312" pitchFamily="49" charset="-122"/>
              </a:rPr>
              <a:t> 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A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 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发生的条件下事件</a:t>
            </a:r>
            <a:r>
              <a:rPr kumimoji="1" lang="zh-CN" altLang="en-US" i="1" smtClean="0">
                <a:solidFill>
                  <a:srgbClr val="FFFFCC"/>
                </a:solidFill>
                <a:ea typeface="楷体_GB2312" pitchFamily="49" charset="-122"/>
              </a:rPr>
              <a:t> </a:t>
            </a:r>
            <a:r>
              <a:rPr kumimoji="1" lang="en-US" altLang="zh-CN" i="1" smtClean="0">
                <a:solidFill>
                  <a:srgbClr val="FFFFCC"/>
                </a:solidFill>
                <a:ea typeface="楷体_GB2312" pitchFamily="49" charset="-122"/>
              </a:rPr>
              <a:t>B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 </a:t>
            </a: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发生的</a:t>
            </a:r>
            <a:endParaRPr kumimoji="1" lang="zh-CN" altLang="en-US" smtClean="0">
              <a:solidFill>
                <a:srgbClr val="FFFFCC"/>
              </a:solidFill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mtClean="0">
                <a:solidFill>
                  <a:srgbClr val="FFFFCC"/>
                </a:solidFill>
                <a:ea typeface="楷体_GB2312" pitchFamily="49" charset="-122"/>
              </a:rPr>
              <a:t>条件概率</a:t>
            </a:r>
            <a:r>
              <a:rPr kumimoji="1" lang="en-US" altLang="zh-CN" smtClean="0">
                <a:solidFill>
                  <a:srgbClr val="FFFFCC"/>
                </a:solidFill>
                <a:ea typeface="楷体_GB2312" pitchFamily="49" charset="-122"/>
              </a:rPr>
              <a:t>.</a:t>
            </a:r>
            <a:endParaRPr kumimoji="1" lang="en-US" altLang="zh-CN" smtClean="0">
              <a:solidFill>
                <a:srgbClr val="FFFFCC"/>
              </a:solidFill>
              <a:ea typeface="楷体_GB2312" pitchFamily="49" charset="-122"/>
            </a:endParaRPr>
          </a:p>
        </p:txBody>
      </p:sp>
      <p:sp>
        <p:nvSpPr>
          <p:cNvPr id="252932" name="Text Box 4"/>
          <p:cNvSpPr txBox="1">
            <a:spLocks noChangeArrowheads="1"/>
          </p:cNvSpPr>
          <p:nvPr/>
        </p:nvSpPr>
        <p:spPr bwMode="auto">
          <a:xfrm>
            <a:off x="442913" y="560388"/>
            <a:ext cx="1143000" cy="641350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b="1" smtClean="0">
                <a:solidFill>
                  <a:srgbClr val="A50021"/>
                </a:solidFill>
                <a:ea typeface="楷体_GB2312" pitchFamily="49" charset="-122"/>
              </a:rPr>
              <a:t>定义</a:t>
            </a:r>
            <a:endParaRPr kumimoji="1" lang="zh-CN" altLang="en-US" b="1" smtClean="0">
              <a:solidFill>
                <a:srgbClr val="A50021"/>
              </a:solidFill>
              <a:ea typeface="楷体_GB2312" pitchFamily="49" charset="-122"/>
            </a:endParaRPr>
          </a:p>
        </p:txBody>
      </p:sp>
      <p:grpSp>
        <p:nvGrpSpPr>
          <p:cNvPr id="252933" name="Group 5"/>
          <p:cNvGrpSpPr/>
          <p:nvPr/>
        </p:nvGrpSpPr>
        <p:grpSpPr bwMode="auto">
          <a:xfrm>
            <a:off x="2771775" y="1484313"/>
            <a:ext cx="3276600" cy="1208087"/>
            <a:chOff x="1536" y="3456"/>
            <a:chExt cx="2064" cy="761"/>
          </a:xfrm>
        </p:grpSpPr>
        <p:graphicFrame>
          <p:nvGraphicFramePr>
            <p:cNvPr id="22537" name="Object 6"/>
            <p:cNvGraphicFramePr>
              <a:graphicFrameLocks noChangeAspect="1"/>
            </p:cNvGraphicFramePr>
            <p:nvPr/>
          </p:nvGraphicFramePr>
          <p:xfrm>
            <a:off x="1536" y="3648"/>
            <a:ext cx="1008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866" name="Equation" r:id="rId1" imgW="2349500" imgH="800100" progId="Equation.3">
                    <p:embed/>
                  </p:oleObj>
                </mc:Choice>
                <mc:Fallback>
                  <p:oleObj name="Equation" r:id="rId1" imgW="2349500" imgH="800100" progId="Equation.3">
                    <p:embed/>
                    <p:pic>
                      <p:nvPicPr>
                        <p:cNvPr id="0" name="图片 3586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36" y="3648"/>
                          <a:ext cx="1008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2538" name="Object 7"/>
            <p:cNvGraphicFramePr>
              <a:graphicFrameLocks noChangeAspect="1"/>
            </p:cNvGraphicFramePr>
            <p:nvPr/>
          </p:nvGraphicFramePr>
          <p:xfrm>
            <a:off x="2544" y="3456"/>
            <a:ext cx="1056" cy="7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867" name="Equation" r:id="rId3" imgW="965200" imgH="647700" progId="Equation.3">
                    <p:embed/>
                  </p:oleObj>
                </mc:Choice>
                <mc:Fallback>
                  <p:oleObj name="Equation" r:id="rId3" imgW="965200" imgH="647700" progId="Equation.3">
                    <p:embed/>
                    <p:pic>
                      <p:nvPicPr>
                        <p:cNvPr id="0" name="图片 3586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44" y="3456"/>
                          <a:ext cx="1056" cy="7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52936" name="Object 8"/>
          <p:cNvGraphicFramePr>
            <a:graphicFrameLocks noChangeAspect="1"/>
          </p:cNvGraphicFramePr>
          <p:nvPr/>
        </p:nvGraphicFramePr>
        <p:xfrm>
          <a:off x="3132138" y="3932238"/>
          <a:ext cx="3138487" cy="1103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5868" name="公式" r:id="rId5" imgW="1943100" imgH="647700" progId="Equation.3">
                  <p:embed/>
                </p:oleObj>
              </mc:Choice>
              <mc:Fallback>
                <p:oleObj name="公式" r:id="rId5" imgW="1943100" imgH="647700" progId="Equation.3">
                  <p:embed/>
                  <p:pic>
                    <p:nvPicPr>
                      <p:cNvPr id="0" name="图片 3586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32138" y="3932238"/>
                        <a:ext cx="3138487" cy="1103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FFFFCC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2937" name="Rectangle 9"/>
          <p:cNvSpPr>
            <a:spLocks noChangeArrowheads="1"/>
          </p:cNvSpPr>
          <p:nvPr/>
        </p:nvSpPr>
        <p:spPr bwMode="auto">
          <a:xfrm>
            <a:off x="1116013" y="5032375"/>
            <a:ext cx="7143750" cy="1465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CC"/>
                </a:solidFill>
                <a:latin typeface="Tahoma" panose="020B0604030504040204" pitchFamily="34" charset="0"/>
                <a:ea typeface="楷体_GB2312" pitchFamily="49" charset="-122"/>
              </a:rPr>
              <a:t>称</a:t>
            </a:r>
            <a:r>
              <a:rPr kumimoji="1" lang="zh-CN" altLang="en-US" sz="3600" smtClean="0">
                <a:solidFill>
                  <a:srgbClr val="FFFFFF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r>
              <a:rPr kumimoji="1" lang="zh-CN" altLang="en-US" sz="3600" smtClean="0">
                <a:solidFill>
                  <a:srgbClr val="FFCC00"/>
                </a:solidFill>
                <a:latin typeface="楷体_GB2312" pitchFamily="49" charset="-122"/>
                <a:ea typeface="楷体_GB2312" pitchFamily="49" charset="-122"/>
              </a:rPr>
              <a:t>在事件</a:t>
            </a:r>
            <a:r>
              <a:rPr kumimoji="1" lang="en-US" altLang="zh-CN" sz="3600" i="1" smtClean="0">
                <a:solidFill>
                  <a:srgbClr val="FFCC00"/>
                </a:solidFill>
                <a:latin typeface="Times New Roman" panose="02020603050405020304" pitchFamily="18" charset="0"/>
                <a:ea typeface="楷体_GB2312" pitchFamily="49" charset="-122"/>
              </a:rPr>
              <a:t>B</a:t>
            </a:r>
            <a:r>
              <a:rPr kumimoji="1" lang="zh-CN" altLang="en-US" sz="3600" smtClean="0">
                <a:solidFill>
                  <a:srgbClr val="FFCC00"/>
                </a:solidFill>
                <a:latin typeface="楷体_GB2312" pitchFamily="49" charset="-122"/>
                <a:ea typeface="楷体_GB2312" pitchFamily="49" charset="-122"/>
              </a:rPr>
              <a:t>发生的条件下事件</a:t>
            </a:r>
            <a:r>
              <a:rPr kumimoji="1" lang="en-US" altLang="zh-CN" sz="3600" i="1" smtClean="0">
                <a:solidFill>
                  <a:srgbClr val="FFCC00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zh-CN" altLang="en-US" sz="3600" smtClean="0">
                <a:solidFill>
                  <a:srgbClr val="FFCC00"/>
                </a:solidFill>
                <a:latin typeface="楷体_GB2312" pitchFamily="49" charset="-122"/>
                <a:ea typeface="楷体_GB2312" pitchFamily="49" charset="-122"/>
              </a:rPr>
              <a:t>的</a:t>
            </a:r>
            <a:endParaRPr kumimoji="1" lang="zh-CN" altLang="en-US" sz="3600" smtClean="0">
              <a:solidFill>
                <a:srgbClr val="FFCC00"/>
              </a:solidFill>
              <a:latin typeface="楷体_GB2312" pitchFamily="49" charset="-122"/>
              <a:ea typeface="楷体_GB2312" pitchFamily="49" charset="-122"/>
            </a:endParaRPr>
          </a:p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CC00"/>
                </a:solidFill>
                <a:latin typeface="楷体_GB2312" pitchFamily="49" charset="-122"/>
                <a:ea typeface="楷体_GB2312" pitchFamily="49" charset="-122"/>
              </a:rPr>
              <a:t>条件概率</a:t>
            </a:r>
            <a:r>
              <a:rPr kumimoji="1" lang="en-US" altLang="zh-CN" sz="3600" smtClean="0">
                <a:solidFill>
                  <a:srgbClr val="FFCC00"/>
                </a:solidFill>
                <a:latin typeface="楷体_GB2312" pitchFamily="49" charset="-122"/>
                <a:ea typeface="楷体_GB2312" pitchFamily="49" charset="-122"/>
              </a:rPr>
              <a:t>.</a:t>
            </a:r>
            <a:endParaRPr kumimoji="1" lang="en-US" altLang="zh-CN" sz="3600" smtClean="0">
              <a:solidFill>
                <a:srgbClr val="FFCC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252938" name="Text Box 10"/>
          <p:cNvSpPr txBox="1">
            <a:spLocks noChangeArrowheads="1"/>
          </p:cNvSpPr>
          <p:nvPr/>
        </p:nvSpPr>
        <p:spPr bwMode="auto">
          <a:xfrm>
            <a:off x="1331913" y="4076700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zh-CN" altLang="en-US" smtClean="0">
                <a:solidFill>
                  <a:srgbClr val="FFFFCC"/>
                </a:solidFill>
                <a:latin typeface="Tahoma" panose="020B0604030504040204" pitchFamily="34" charset="0"/>
                <a:ea typeface="楷体_GB2312" pitchFamily="49" charset="-122"/>
              </a:rPr>
              <a:t>同理</a:t>
            </a:r>
            <a:endParaRPr lang="zh-CN" altLang="en-US" smtClean="0">
              <a:solidFill>
                <a:srgbClr val="FFFFCC"/>
              </a:solidFill>
              <a:latin typeface="Tahoma" panose="020B0604030504040204" pitchFamily="34" charset="0"/>
              <a:ea typeface="楷体_GB2312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Text Box 2"/>
          <p:cNvSpPr txBox="1">
            <a:spLocks noChangeArrowheads="1"/>
          </p:cNvSpPr>
          <p:nvPr/>
        </p:nvSpPr>
        <p:spPr bwMode="auto">
          <a:xfrm>
            <a:off x="1835150" y="620713"/>
            <a:ext cx="69119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FFFFCC"/>
                </a:solidFill>
                <a:latin typeface="宋体" panose="02010600030101010101" pitchFamily="2" charset="-122"/>
              </a:rPr>
              <a:t>条件概率也是概率</a:t>
            </a:r>
            <a:r>
              <a:rPr kumimoji="1" lang="en-US" altLang="zh-CN" sz="2800" b="1" smtClean="0">
                <a:solidFill>
                  <a:srgbClr val="FFFFCC"/>
                </a:solidFill>
                <a:latin typeface="宋体" panose="02010600030101010101" pitchFamily="2" charset="-122"/>
              </a:rPr>
              <a:t>, </a:t>
            </a:r>
            <a:r>
              <a:rPr kumimoji="1" lang="zh-CN" altLang="en-US" sz="2800" b="1" smtClean="0">
                <a:solidFill>
                  <a:srgbClr val="FFFFCC"/>
                </a:solidFill>
                <a:latin typeface="宋体" panose="02010600030101010101" pitchFamily="2" charset="-122"/>
              </a:rPr>
              <a:t>故具有概率的性质：</a:t>
            </a:r>
            <a:endParaRPr kumimoji="1" lang="zh-CN" altLang="en-US" sz="2800" b="1" smtClean="0">
              <a:solidFill>
                <a:srgbClr val="FFFFCC"/>
              </a:solidFill>
              <a:latin typeface="宋体" panose="02010600030101010101" pitchFamily="2" charset="-122"/>
            </a:endParaRPr>
          </a:p>
        </p:txBody>
      </p:sp>
      <p:graphicFrame>
        <p:nvGraphicFramePr>
          <p:cNvPr id="253955" name="Object 3"/>
          <p:cNvGraphicFramePr>
            <a:graphicFrameLocks noChangeAspect="1"/>
          </p:cNvGraphicFramePr>
          <p:nvPr/>
        </p:nvGraphicFramePr>
        <p:xfrm>
          <a:off x="4427538" y="1412875"/>
          <a:ext cx="18288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914" name="Equation" r:id="rId1" imgW="2997200" imgH="800100" progId="Equation.3">
                  <p:embed/>
                </p:oleObj>
              </mc:Choice>
              <mc:Fallback>
                <p:oleObj name="Equation" r:id="rId1" imgW="2997200" imgH="800100" progId="Equation.3">
                  <p:embed/>
                  <p:pic>
                    <p:nvPicPr>
                      <p:cNvPr id="0" name="图片 369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27538" y="1412875"/>
                        <a:ext cx="18288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3956" name="Object 4"/>
          <p:cNvGraphicFramePr>
            <a:graphicFrameLocks noChangeAspect="1"/>
          </p:cNvGraphicFramePr>
          <p:nvPr/>
        </p:nvGraphicFramePr>
        <p:xfrm>
          <a:off x="4364038" y="2030413"/>
          <a:ext cx="18542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915" name="Equation" r:id="rId3" imgW="3048000" imgH="800100" progId="Equation.3">
                  <p:embed/>
                </p:oleObj>
              </mc:Choice>
              <mc:Fallback>
                <p:oleObj name="Equation" r:id="rId3" imgW="3048000" imgH="800100" progId="Equation.3">
                  <p:embed/>
                  <p:pic>
                    <p:nvPicPr>
                      <p:cNvPr id="0" name="图片 369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64038" y="2030413"/>
                        <a:ext cx="18542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3957" name="Object 5"/>
          <p:cNvGraphicFramePr>
            <a:graphicFrameLocks noChangeAspect="1"/>
          </p:cNvGraphicFramePr>
          <p:nvPr/>
        </p:nvGraphicFramePr>
        <p:xfrm>
          <a:off x="4292600" y="2533650"/>
          <a:ext cx="3671888" cy="1008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916" name="Equation" r:id="rId5" imgW="6426200" imgH="1727200" progId="Equation.3">
                  <p:embed/>
                </p:oleObj>
              </mc:Choice>
              <mc:Fallback>
                <p:oleObj name="Equation" r:id="rId5" imgW="6426200" imgH="1727200" progId="Equation.3">
                  <p:embed/>
                  <p:pic>
                    <p:nvPicPr>
                      <p:cNvPr id="0" name="图片 369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92600" y="2533650"/>
                        <a:ext cx="3671888" cy="1008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53958" name="Group 6"/>
          <p:cNvGrpSpPr/>
          <p:nvPr/>
        </p:nvGrpSpPr>
        <p:grpSpPr bwMode="auto">
          <a:xfrm>
            <a:off x="547688" y="1366838"/>
            <a:ext cx="2984500" cy="1997075"/>
            <a:chOff x="336" y="1027"/>
            <a:chExt cx="1880" cy="1258"/>
          </a:xfrm>
        </p:grpSpPr>
        <p:sp>
          <p:nvSpPr>
            <p:cNvPr id="23570" name="Text Box 7"/>
            <p:cNvSpPr txBox="1">
              <a:spLocks noChangeArrowheads="1"/>
            </p:cNvSpPr>
            <p:nvPr/>
          </p:nvSpPr>
          <p:spPr bwMode="auto">
            <a:xfrm>
              <a:off x="336" y="1027"/>
              <a:ext cx="130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非负性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  <p:sp>
          <p:nvSpPr>
            <p:cNvPr id="23571" name="Text Box 8"/>
            <p:cNvSpPr txBox="1">
              <a:spLocks noChangeArrowheads="1"/>
            </p:cNvSpPr>
            <p:nvPr/>
          </p:nvSpPr>
          <p:spPr bwMode="auto">
            <a:xfrm>
              <a:off x="336" y="1440"/>
              <a:ext cx="136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规范性 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  <p:sp>
          <p:nvSpPr>
            <p:cNvPr id="23572" name="Text Box 9"/>
            <p:cNvSpPr txBox="1">
              <a:spLocks noChangeArrowheads="1"/>
            </p:cNvSpPr>
            <p:nvPr/>
          </p:nvSpPr>
          <p:spPr bwMode="auto">
            <a:xfrm>
              <a:off x="336" y="1920"/>
              <a:ext cx="188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  可列可加性 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grpSp>
        <p:nvGrpSpPr>
          <p:cNvPr id="253962" name="Group 10"/>
          <p:cNvGrpSpPr/>
          <p:nvPr/>
        </p:nvGrpSpPr>
        <p:grpSpPr bwMode="auto">
          <a:xfrm>
            <a:off x="596900" y="4365625"/>
            <a:ext cx="7862888" cy="688975"/>
            <a:chOff x="328" y="2544"/>
            <a:chExt cx="5384" cy="432"/>
          </a:xfrm>
        </p:grpSpPr>
        <p:graphicFrame>
          <p:nvGraphicFramePr>
            <p:cNvPr id="23568" name="Object 11"/>
            <p:cNvGraphicFramePr>
              <a:graphicFrameLocks noChangeAspect="1"/>
            </p:cNvGraphicFramePr>
            <p:nvPr/>
          </p:nvGraphicFramePr>
          <p:xfrm>
            <a:off x="720" y="2546"/>
            <a:ext cx="4992" cy="4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17" name="Equation" r:id="rId7" imgW="5143500" imgH="381000" progId="Equation.3">
                    <p:embed/>
                  </p:oleObj>
                </mc:Choice>
                <mc:Fallback>
                  <p:oleObj name="Equation" r:id="rId7" imgW="5143500" imgH="381000" progId="Equation.3">
                    <p:embed/>
                    <p:pic>
                      <p:nvPicPr>
                        <p:cNvPr id="0" name="图片 3691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0" y="2546"/>
                          <a:ext cx="4992" cy="43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569" name="Text Box 12"/>
            <p:cNvSpPr txBox="1">
              <a:spLocks noChangeArrowheads="1"/>
            </p:cNvSpPr>
            <p:nvPr/>
          </p:nvSpPr>
          <p:spPr bwMode="auto">
            <a:xfrm>
              <a:off x="328" y="2544"/>
              <a:ext cx="444" cy="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grpSp>
        <p:nvGrpSpPr>
          <p:cNvPr id="253965" name="Group 13"/>
          <p:cNvGrpSpPr/>
          <p:nvPr/>
        </p:nvGrpSpPr>
        <p:grpSpPr bwMode="auto">
          <a:xfrm>
            <a:off x="596900" y="5229225"/>
            <a:ext cx="4479925" cy="579438"/>
            <a:chOff x="348" y="1261"/>
            <a:chExt cx="2532" cy="383"/>
          </a:xfrm>
        </p:grpSpPr>
        <p:graphicFrame>
          <p:nvGraphicFramePr>
            <p:cNvPr id="23566" name="Object 14"/>
            <p:cNvGraphicFramePr>
              <a:graphicFrameLocks noChangeAspect="1"/>
            </p:cNvGraphicFramePr>
            <p:nvPr/>
          </p:nvGraphicFramePr>
          <p:xfrm>
            <a:off x="760" y="1296"/>
            <a:ext cx="2120" cy="3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18" name="Equation" r:id="rId9" imgW="5549900" imgH="800100" progId="Equation.3">
                    <p:embed/>
                  </p:oleObj>
                </mc:Choice>
                <mc:Fallback>
                  <p:oleObj name="Equation" r:id="rId9" imgW="5549900" imgH="800100" progId="Equation.3">
                    <p:embed/>
                    <p:pic>
                      <p:nvPicPr>
                        <p:cNvPr id="0" name="图片 369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0" y="1296"/>
                          <a:ext cx="2120" cy="3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567" name="Text Box 15"/>
            <p:cNvSpPr txBox="1">
              <a:spLocks noChangeArrowheads="1"/>
            </p:cNvSpPr>
            <p:nvPr/>
          </p:nvSpPr>
          <p:spPr bwMode="auto">
            <a:xfrm>
              <a:off x="348" y="1261"/>
              <a:ext cx="366" cy="3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grpSp>
        <p:nvGrpSpPr>
          <p:cNvPr id="253968" name="Group 16"/>
          <p:cNvGrpSpPr/>
          <p:nvPr/>
        </p:nvGrpSpPr>
        <p:grpSpPr bwMode="auto">
          <a:xfrm>
            <a:off x="596900" y="6021388"/>
            <a:ext cx="7070725" cy="579437"/>
            <a:chOff x="358" y="1977"/>
            <a:chExt cx="4137" cy="356"/>
          </a:xfrm>
        </p:grpSpPr>
        <p:graphicFrame>
          <p:nvGraphicFramePr>
            <p:cNvPr id="23564" name="Object 17"/>
            <p:cNvGraphicFramePr>
              <a:graphicFrameLocks noChangeAspect="1"/>
            </p:cNvGraphicFramePr>
            <p:nvPr/>
          </p:nvGraphicFramePr>
          <p:xfrm>
            <a:off x="799" y="2000"/>
            <a:ext cx="3696" cy="3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19" name="Equation" r:id="rId11" imgW="9728200" imgH="800100" progId="Equation.3">
                    <p:embed/>
                  </p:oleObj>
                </mc:Choice>
                <mc:Fallback>
                  <p:oleObj name="Equation" r:id="rId11" imgW="9728200" imgH="800100" progId="Equation.3">
                    <p:embed/>
                    <p:pic>
                      <p:nvPicPr>
                        <p:cNvPr id="0" name="图片 369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99" y="2000"/>
                          <a:ext cx="3696" cy="3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565" name="Text Box 18"/>
            <p:cNvSpPr txBox="1">
              <a:spLocks noChangeArrowheads="1"/>
            </p:cNvSpPr>
            <p:nvPr/>
          </p:nvSpPr>
          <p:spPr bwMode="auto">
            <a:xfrm>
              <a:off x="358" y="1977"/>
              <a:ext cx="379" cy="3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zh-CN" altLang="en-US" sz="3200" smtClean="0">
                  <a:solidFill>
                    <a:srgbClr val="FFFFCC"/>
                  </a:solidFill>
                  <a:ea typeface="楷体_GB2312" pitchFamily="49" charset="-122"/>
                </a:rPr>
                <a:t> </a:t>
              </a:r>
              <a:endParaRPr kumimoji="1" lang="zh-CN" altLang="en-US" sz="3200" smtClean="0">
                <a:solidFill>
                  <a:srgbClr val="FFFFCC"/>
                </a:solidFill>
                <a:ea typeface="楷体_GB2312" pitchFamily="49" charset="-122"/>
              </a:endParaRPr>
            </a:p>
          </p:txBody>
        </p:sp>
      </p:grpSp>
      <p:sp>
        <p:nvSpPr>
          <p:cNvPr id="253971" name="Rectangle 19"/>
          <p:cNvSpPr>
            <a:spLocks noChangeArrowheads="1"/>
          </p:cNvSpPr>
          <p:nvPr/>
        </p:nvSpPr>
        <p:spPr bwMode="auto">
          <a:xfrm>
            <a:off x="539750" y="3716338"/>
            <a:ext cx="8280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概率的一些重要性质都适用于条件概率</a:t>
            </a:r>
            <a:r>
              <a:rPr kumimoji="1" lang="en-US" altLang="zh-CN" sz="2800" b="1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. </a:t>
            </a:r>
            <a:r>
              <a:rPr kumimoji="1" lang="zh-CN" altLang="en-US" sz="2800" b="1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例如</a:t>
            </a:r>
            <a:r>
              <a:rPr kumimoji="1" lang="en-US" altLang="zh-CN" sz="2800" b="1" smtClean="0">
                <a:solidFill>
                  <a:srgbClr val="FFFFCC"/>
                </a:solidFill>
                <a:latin typeface="Times New Roman" panose="02020603050405020304" pitchFamily="18" charset="0"/>
                <a:ea typeface="宋体" panose="02010600030101010101" pitchFamily="2" charset="-122"/>
              </a:rPr>
              <a:t>:</a:t>
            </a:r>
            <a:endParaRPr kumimoji="1" lang="en-US" altLang="zh-CN" sz="2800" smtClean="0">
              <a:solidFill>
                <a:srgbClr val="FFFFCC"/>
              </a:solidFill>
              <a:latin typeface="Times New Roman" panose="02020603050405020304" pitchFamily="18" charset="0"/>
              <a:ea typeface="宋体" panose="02010600030101010101" pitchFamily="2" charset="-122"/>
            </a:endParaRPr>
          </a:p>
        </p:txBody>
      </p:sp>
      <p:sp>
        <p:nvSpPr>
          <p:cNvPr id="253972" name="Text Box 20"/>
          <p:cNvSpPr txBox="1">
            <a:spLocks noChangeArrowheads="1"/>
          </p:cNvSpPr>
          <p:nvPr/>
        </p:nvSpPr>
        <p:spPr bwMode="auto">
          <a:xfrm>
            <a:off x="611188" y="549275"/>
            <a:ext cx="1143000" cy="579438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A50021"/>
                </a:solidFill>
                <a:ea typeface="楷体_GB2312" pitchFamily="49" charset="-122"/>
              </a:rPr>
              <a:t>性质</a:t>
            </a:r>
            <a:endParaRPr kumimoji="1" lang="zh-CN" altLang="en-US" sz="3200" b="1" smtClean="0">
              <a:solidFill>
                <a:srgbClr val="A50021"/>
              </a:solidFill>
              <a:ea typeface="楷体_GB2312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Text Box 2"/>
          <p:cNvSpPr txBox="1">
            <a:spLocks noChangeArrowheads="1"/>
          </p:cNvSpPr>
          <p:nvPr/>
        </p:nvSpPr>
        <p:spPr bwMode="auto">
          <a:xfrm>
            <a:off x="971550" y="1341438"/>
            <a:ext cx="74993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CC"/>
                </a:solidFill>
                <a:ea typeface="楷体_GB2312" pitchFamily="49" charset="-122"/>
              </a:rPr>
              <a:t>利用条件概率求积事件的概率即</a:t>
            </a:r>
            <a:r>
              <a:rPr kumimoji="1" lang="zh-CN" altLang="en-US" sz="3200" b="1" smtClean="0">
                <a:solidFill>
                  <a:srgbClr val="FFFF00"/>
                </a:solidFill>
              </a:rPr>
              <a:t>乘法公式</a:t>
            </a:r>
            <a:endParaRPr kumimoji="1" lang="zh-CN" altLang="en-US" sz="3200" b="1" smtClean="0">
              <a:solidFill>
                <a:srgbClr val="FFFF00"/>
              </a:solidFill>
            </a:endParaRPr>
          </a:p>
        </p:txBody>
      </p:sp>
      <p:graphicFrame>
        <p:nvGraphicFramePr>
          <p:cNvPr id="260099" name="Object 3"/>
          <p:cNvGraphicFramePr>
            <a:graphicFrameLocks noChangeAspect="1"/>
          </p:cNvGraphicFramePr>
          <p:nvPr/>
        </p:nvGraphicFramePr>
        <p:xfrm>
          <a:off x="1066800" y="2209800"/>
          <a:ext cx="6673850" cy="660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914" name="Equation" r:id="rId1" imgW="10223500" imgH="800100" progId="Equation.3">
                  <p:embed/>
                </p:oleObj>
              </mc:Choice>
              <mc:Fallback>
                <p:oleObj name="Equation" r:id="rId1" imgW="10223500" imgH="800100" progId="Equation.3">
                  <p:embed/>
                  <p:pic>
                    <p:nvPicPr>
                      <p:cNvPr id="0" name="图片 379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6800" y="2209800"/>
                        <a:ext cx="6673850" cy="660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0100" name="Object 4"/>
          <p:cNvGraphicFramePr>
            <a:graphicFrameLocks noChangeAspect="1"/>
          </p:cNvGraphicFramePr>
          <p:nvPr/>
        </p:nvGraphicFramePr>
        <p:xfrm>
          <a:off x="1074738" y="3200400"/>
          <a:ext cx="6737350" cy="660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915" name="Equation" r:id="rId3" imgW="10223500" imgH="800100" progId="Equation.3">
                  <p:embed/>
                </p:oleObj>
              </mc:Choice>
              <mc:Fallback>
                <p:oleObj name="Equation" r:id="rId3" imgW="10223500" imgH="800100" progId="Equation.3">
                  <p:embed/>
                  <p:pic>
                    <p:nvPicPr>
                      <p:cNvPr id="0" name="图片 379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74738" y="3200400"/>
                        <a:ext cx="6737350" cy="660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0101" name="Text Box 5"/>
          <p:cNvSpPr txBox="1">
            <a:spLocks noChangeArrowheads="1"/>
          </p:cNvSpPr>
          <p:nvPr/>
        </p:nvSpPr>
        <p:spPr bwMode="auto">
          <a:xfrm>
            <a:off x="1042988" y="4202113"/>
            <a:ext cx="9969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FFCC"/>
                </a:solidFill>
                <a:ea typeface="黑体" panose="02010609060101010101" pitchFamily="2" charset="-122"/>
              </a:rPr>
              <a:t>推广</a:t>
            </a:r>
            <a:endParaRPr kumimoji="1" lang="zh-CN" altLang="en-US" sz="3200" b="1" smtClean="0">
              <a:solidFill>
                <a:srgbClr val="FFFFCC"/>
              </a:solidFill>
              <a:ea typeface="黑体" panose="02010609060101010101" pitchFamily="2" charset="-122"/>
            </a:endParaRPr>
          </a:p>
        </p:txBody>
      </p:sp>
      <p:graphicFrame>
        <p:nvGraphicFramePr>
          <p:cNvPr id="260102" name="Object 6"/>
          <p:cNvGraphicFramePr>
            <a:graphicFrameLocks noChangeAspect="1"/>
          </p:cNvGraphicFramePr>
          <p:nvPr/>
        </p:nvGraphicFramePr>
        <p:xfrm>
          <a:off x="539750" y="5013325"/>
          <a:ext cx="8064500" cy="1374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916" name="公式" r:id="rId5" imgW="5537200" imgH="762000" progId="Equation.3">
                  <p:embed/>
                </p:oleObj>
              </mc:Choice>
              <mc:Fallback>
                <p:oleObj name="公式" r:id="rId5" imgW="5537200" imgH="762000" progId="Equation.3">
                  <p:embed/>
                  <p:pic>
                    <p:nvPicPr>
                      <p:cNvPr id="0" name="图片 379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750" y="5013325"/>
                        <a:ext cx="8064500" cy="1374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03" name="Text Box 7"/>
          <p:cNvSpPr txBox="1">
            <a:spLocks noChangeArrowheads="1"/>
          </p:cNvSpPr>
          <p:nvPr/>
        </p:nvSpPr>
        <p:spPr bwMode="auto">
          <a:xfrm>
            <a:off x="1042988" y="476250"/>
            <a:ext cx="2774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b="1" smtClean="0">
                <a:solidFill>
                  <a:srgbClr val="FFFF00"/>
                </a:solidFill>
                <a:ea typeface="楷体_GB2312" pitchFamily="49" charset="-122"/>
              </a:rPr>
              <a:t>(2)  </a:t>
            </a:r>
            <a:r>
              <a:rPr kumimoji="1" lang="zh-CN" altLang="en-US" b="1" smtClean="0">
                <a:solidFill>
                  <a:srgbClr val="FFFF00"/>
                </a:solidFill>
                <a:ea typeface="楷体_GB2312" pitchFamily="49" charset="-122"/>
              </a:rPr>
              <a:t>乘法公式</a:t>
            </a:r>
            <a:endParaRPr kumimoji="1" lang="zh-CN" altLang="en-US" b="1" smtClean="0">
              <a:solidFill>
                <a:srgbClr val="FFFF00"/>
              </a:solidFill>
              <a:ea typeface="楷体_GB2312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Text Box 2"/>
          <p:cNvSpPr txBox="1">
            <a:spLocks noChangeArrowheads="1"/>
          </p:cNvSpPr>
          <p:nvPr/>
        </p:nvSpPr>
        <p:spPr bwMode="auto">
          <a:xfrm>
            <a:off x="862013" y="2060575"/>
            <a:ext cx="1117600" cy="641350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7219" name="Text Box 3"/>
          <p:cNvSpPr txBox="1">
            <a:spLocks noChangeArrowheads="1"/>
          </p:cNvSpPr>
          <p:nvPr/>
        </p:nvSpPr>
        <p:spPr bwMode="auto">
          <a:xfrm>
            <a:off x="2195513" y="2060575"/>
            <a:ext cx="45148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B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为两事件，若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7220" name="Object 4"/>
          <p:cNvGraphicFramePr>
            <a:graphicFrameLocks noChangeAspect="1"/>
          </p:cNvGraphicFramePr>
          <p:nvPr/>
        </p:nvGraphicFramePr>
        <p:xfrm>
          <a:off x="2516188" y="3136900"/>
          <a:ext cx="4360862" cy="574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931" name="Equation" r:id="rId1" imgW="5283200" imgH="647700" progId="Equation.3">
                  <p:embed/>
                </p:oleObj>
              </mc:Choice>
              <mc:Fallback>
                <p:oleObj name="Equation" r:id="rId1" imgW="5283200" imgH="647700" progId="Equation.3">
                  <p:embed/>
                  <p:pic>
                    <p:nvPicPr>
                      <p:cNvPr id="0" name="图片 389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16188" y="3136900"/>
                        <a:ext cx="4360862" cy="574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221" name="Text Box 5"/>
          <p:cNvSpPr txBox="1">
            <a:spLocks noChangeArrowheads="1"/>
          </p:cNvSpPr>
          <p:nvPr/>
        </p:nvSpPr>
        <p:spPr bwMode="auto">
          <a:xfrm>
            <a:off x="823913" y="4070350"/>
            <a:ext cx="6572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则称</a:t>
            </a:r>
            <a:r>
              <a:rPr kumimoji="1" lang="zh-CN" altLang="en-US" sz="3600" smtClean="0">
                <a:solidFill>
                  <a:srgbClr val="0066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事件 </a:t>
            </a:r>
            <a:r>
              <a:rPr kumimoji="1" lang="en-US" altLang="zh-CN" sz="3600" i="1" smtClean="0">
                <a:solidFill>
                  <a:srgbClr val="0066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A</a:t>
            </a:r>
            <a:r>
              <a:rPr kumimoji="1" lang="en-US" altLang="zh-CN" sz="3600" smtClean="0">
                <a:solidFill>
                  <a:srgbClr val="0066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zh-CN" altLang="en-US" sz="3600" smtClean="0">
                <a:solidFill>
                  <a:srgbClr val="0066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与事件</a:t>
            </a:r>
            <a:r>
              <a:rPr kumimoji="1" lang="zh-CN" altLang="en-US" sz="3600" smtClean="0">
                <a:solidFill>
                  <a:srgbClr val="0066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en-US" altLang="zh-CN" sz="3600" i="1" smtClean="0">
                <a:solidFill>
                  <a:srgbClr val="0066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B</a:t>
            </a:r>
            <a:r>
              <a:rPr kumimoji="1" lang="en-US" altLang="zh-CN" sz="3600" smtClean="0">
                <a:solidFill>
                  <a:srgbClr val="0066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zh-CN" altLang="en-US" sz="3600" smtClean="0">
                <a:solidFill>
                  <a:srgbClr val="0066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相互独立</a:t>
            </a:r>
            <a:r>
              <a:rPr kumimoji="1" lang="zh-CN" altLang="en-US" sz="3600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 </a:t>
            </a:r>
            <a:endParaRPr kumimoji="1" lang="zh-CN" altLang="en-US" sz="3600" smtClean="0">
              <a:solidFill>
                <a:srgbClr val="000000"/>
              </a:solidFill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  <p:sp>
        <p:nvSpPr>
          <p:cNvPr id="137222" name="Rectangle 6"/>
          <p:cNvSpPr>
            <a:spLocks noChangeArrowheads="1"/>
          </p:cNvSpPr>
          <p:nvPr/>
        </p:nvSpPr>
        <p:spPr bwMode="auto">
          <a:xfrm>
            <a:off x="2051050" y="908050"/>
            <a:ext cx="4032250" cy="422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lnSpc>
                <a:spcPct val="60000"/>
              </a:lnSpc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两事件独立的定义</a:t>
            </a:r>
            <a:endParaRPr kumimoji="1" lang="zh-CN" altLang="en-US" sz="36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" name="Group 2"/>
          <p:cNvGrpSpPr/>
          <p:nvPr/>
        </p:nvGrpSpPr>
        <p:grpSpPr bwMode="auto">
          <a:xfrm>
            <a:off x="505074" y="5157192"/>
            <a:ext cx="7342187" cy="701675"/>
            <a:chOff x="319" y="1901"/>
            <a:chExt cx="4000" cy="374"/>
          </a:xfrm>
        </p:grpSpPr>
        <p:sp>
          <p:nvSpPr>
            <p:cNvPr id="8" name="Text Box 3"/>
            <p:cNvSpPr txBox="1">
              <a:spLocks noChangeArrowheads="1"/>
            </p:cNvSpPr>
            <p:nvPr/>
          </p:nvSpPr>
          <p:spPr bwMode="auto">
            <a:xfrm>
              <a:off x="319" y="1901"/>
              <a:ext cx="1349" cy="3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Wingdings" panose="05000000000000000000" pitchFamily="2" charset="2"/>
                <a:buChar char="q"/>
              </a:pP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四对事件</a:t>
              </a:r>
              <a:endParaRPr kumimoji="1" lang="zh-CN" altLang="en-US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9" name="Object 4"/>
            <p:cNvGraphicFramePr>
              <a:graphicFrameLocks noChangeAspect="1"/>
            </p:cNvGraphicFramePr>
            <p:nvPr/>
          </p:nvGraphicFramePr>
          <p:xfrm>
            <a:off x="1711" y="1979"/>
            <a:ext cx="2608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932" name="Equation" r:id="rId3" imgW="6845300" imgH="711200" progId="Equation.3">
                    <p:embed/>
                  </p:oleObj>
                </mc:Choice>
                <mc:Fallback>
                  <p:oleObj name="Equation" r:id="rId3" imgW="6845300" imgH="711200" progId="Equation.3">
                    <p:embed/>
                    <p:pic>
                      <p:nvPicPr>
                        <p:cNvPr id="0" name="图片 389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711" y="1979"/>
                          <a:ext cx="2608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" name="Text Box 5"/>
          <p:cNvSpPr txBox="1">
            <a:spLocks noChangeArrowheads="1"/>
          </p:cNvSpPr>
          <p:nvPr/>
        </p:nvSpPr>
        <p:spPr bwMode="auto">
          <a:xfrm>
            <a:off x="395536" y="5731867"/>
            <a:ext cx="8642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任何一对相互独立</a:t>
            </a:r>
            <a:r>
              <a:rPr kumimoji="1" lang="en-US" altLang="zh-CN" sz="3600">
                <a:latin typeface="楷体_GB2312" pitchFamily="49" charset="-122"/>
                <a:ea typeface="楷体_GB2312" pitchFamily="49" charset="-122"/>
              </a:rPr>
              <a:t>,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则其它三对也相互独立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Text Box 2"/>
          <p:cNvSpPr txBox="1">
            <a:spLocks noChangeArrowheads="1"/>
          </p:cNvSpPr>
          <p:nvPr/>
        </p:nvSpPr>
        <p:spPr bwMode="auto">
          <a:xfrm>
            <a:off x="1949450" y="557213"/>
            <a:ext cx="5264150" cy="701675"/>
          </a:xfrm>
          <a:prstGeom prst="rect">
            <a:avLst/>
          </a:prstGeom>
          <a:solidFill>
            <a:srgbClr val="CCFF33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A50021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两事件相互独立的性质</a:t>
            </a:r>
            <a:endParaRPr kumimoji="1" lang="zh-CN" altLang="en-US" sz="40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1315" name="Text Box 3"/>
          <p:cNvSpPr txBox="1">
            <a:spLocks noChangeArrowheads="1"/>
          </p:cNvSpPr>
          <p:nvPr/>
        </p:nvSpPr>
        <p:spPr bwMode="auto">
          <a:xfrm>
            <a:off x="688975" y="1954213"/>
            <a:ext cx="11049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q"/>
            </a:pP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1316" name="Object 4"/>
          <p:cNvGraphicFramePr>
            <a:graphicFrameLocks noChangeAspect="1"/>
          </p:cNvGraphicFramePr>
          <p:nvPr/>
        </p:nvGraphicFramePr>
        <p:xfrm>
          <a:off x="1908175" y="1989138"/>
          <a:ext cx="5638800" cy="630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9962" name="Equation" r:id="rId1" imgW="7505700" imgH="774700" progId="Equation.3">
                  <p:embed/>
                </p:oleObj>
              </mc:Choice>
              <mc:Fallback>
                <p:oleObj name="Equation" r:id="rId1" imgW="7505700" imgH="774700" progId="Equation.3">
                  <p:embed/>
                  <p:pic>
                    <p:nvPicPr>
                      <p:cNvPr id="0" name="图片 399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8175" y="1989138"/>
                        <a:ext cx="5638800" cy="630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1317" name="Text Box 5"/>
          <p:cNvSpPr txBox="1">
            <a:spLocks noChangeArrowheads="1"/>
          </p:cNvSpPr>
          <p:nvPr/>
        </p:nvSpPr>
        <p:spPr bwMode="auto">
          <a:xfrm>
            <a:off x="1139825" y="2716213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1318" name="Object 6"/>
          <p:cNvGraphicFramePr>
            <a:graphicFrameLocks noChangeAspect="1"/>
          </p:cNvGraphicFramePr>
          <p:nvPr/>
        </p:nvGraphicFramePr>
        <p:xfrm>
          <a:off x="1847850" y="2841625"/>
          <a:ext cx="5735638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9963" name="Equation" r:id="rId3" imgW="7505700" imgH="774700" progId="Equation.3">
                  <p:embed/>
                </p:oleObj>
              </mc:Choice>
              <mc:Fallback>
                <p:oleObj name="Equation" r:id="rId3" imgW="7505700" imgH="774700" progId="Equation.3">
                  <p:embed/>
                  <p:pic>
                    <p:nvPicPr>
                      <p:cNvPr id="0" name="图片 399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47850" y="2841625"/>
                        <a:ext cx="5735638" cy="60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1319" name="Group 7"/>
          <p:cNvGrpSpPr/>
          <p:nvPr/>
        </p:nvGrpSpPr>
        <p:grpSpPr bwMode="auto">
          <a:xfrm>
            <a:off x="676275" y="3789363"/>
            <a:ext cx="5264150" cy="641350"/>
            <a:chOff x="328" y="2595"/>
            <a:chExt cx="3176" cy="438"/>
          </a:xfrm>
        </p:grpSpPr>
        <p:sp>
          <p:nvSpPr>
            <p:cNvPr id="8201" name="Text Box 8"/>
            <p:cNvSpPr txBox="1">
              <a:spLocks noChangeArrowheads="1"/>
            </p:cNvSpPr>
            <p:nvPr/>
          </p:nvSpPr>
          <p:spPr bwMode="auto">
            <a:xfrm>
              <a:off x="328" y="2595"/>
              <a:ext cx="667" cy="4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 typeface="Wingdings" panose="05000000000000000000" pitchFamily="2" charset="2"/>
                <a:buChar char="q"/>
              </a:pP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若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8202" name="Object 9"/>
            <p:cNvGraphicFramePr>
              <a:graphicFrameLocks noChangeAspect="1"/>
            </p:cNvGraphicFramePr>
            <p:nvPr/>
          </p:nvGraphicFramePr>
          <p:xfrm>
            <a:off x="1008" y="2640"/>
            <a:ext cx="2496" cy="3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9964" name="Equation" r:id="rId5" imgW="5448300" imgH="685800" progId="Equation.3">
                    <p:embed/>
                  </p:oleObj>
                </mc:Choice>
                <mc:Fallback>
                  <p:oleObj name="Equation" r:id="rId5" imgW="5448300" imgH="685800" progId="Equation.3">
                    <p:embed/>
                    <p:pic>
                      <p:nvPicPr>
                        <p:cNvPr id="0" name="图片 3996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08" y="2640"/>
                          <a:ext cx="2496" cy="3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1322" name="Text Box 10"/>
          <p:cNvSpPr txBox="1">
            <a:spLocks noChangeArrowheads="1"/>
          </p:cNvSpPr>
          <p:nvPr/>
        </p:nvSpPr>
        <p:spPr bwMode="auto">
          <a:xfrm>
            <a:off x="1130300" y="4419600"/>
            <a:ext cx="675005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则“事件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与 事件</a:t>
            </a:r>
            <a:r>
              <a:rPr kumimoji="1" lang="zh-CN" altLang="en-US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B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相互独立”和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   “事件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与 事件</a:t>
            </a:r>
            <a:r>
              <a:rPr kumimoji="1" lang="zh-CN" altLang="en-US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B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互斥”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不能同时成立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ChangeArrowheads="1"/>
          </p:cNvSpPr>
          <p:nvPr/>
        </p:nvSpPr>
        <p:spPr bwMode="auto">
          <a:xfrm>
            <a:off x="712788" y="746125"/>
            <a:ext cx="42132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6600"/>
                </a:solidFill>
                <a:latin typeface="Times New Roman" panose="02020603050405020304" pitchFamily="18" charset="0"/>
              </a:rPr>
              <a:t>(2).  </a:t>
            </a:r>
            <a:r>
              <a:rPr kumimoji="1" lang="zh-CN" altLang="en-US" sz="3200" b="1" smtClean="0">
                <a:solidFill>
                  <a:srgbClr val="006600"/>
                </a:solidFill>
                <a:latin typeface="Times New Roman" panose="02020603050405020304" pitchFamily="18" charset="0"/>
              </a:rPr>
              <a:t>多个事件的独立性</a:t>
            </a:r>
            <a:endParaRPr kumimoji="1" lang="zh-CN" altLang="en-US" sz="3200" b="1" smtClean="0">
              <a:solidFill>
                <a:srgbClr val="0066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5411" name="Rectangle 3"/>
          <p:cNvSpPr>
            <a:spLocks noChangeArrowheads="1"/>
          </p:cNvSpPr>
          <p:nvPr/>
        </p:nvSpPr>
        <p:spPr bwMode="auto">
          <a:xfrm>
            <a:off x="844550" y="1508125"/>
            <a:ext cx="71199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将两事件独立的定义推广到三个事件：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45412" name="Group 4"/>
          <p:cNvGrpSpPr/>
          <p:nvPr/>
        </p:nvGrpSpPr>
        <p:grpSpPr bwMode="auto">
          <a:xfrm>
            <a:off x="1295400" y="2420938"/>
            <a:ext cx="7848600" cy="3506787"/>
            <a:chOff x="432" y="1152"/>
            <a:chExt cx="4944" cy="2209"/>
          </a:xfrm>
        </p:grpSpPr>
        <p:sp>
          <p:nvSpPr>
            <p:cNvPr id="11270" name="Text Box 5"/>
            <p:cNvSpPr txBox="1">
              <a:spLocks noChangeArrowheads="1"/>
            </p:cNvSpPr>
            <p:nvPr/>
          </p:nvSpPr>
          <p:spPr bwMode="auto">
            <a:xfrm>
              <a:off x="480" y="1152"/>
              <a:ext cx="4896" cy="22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对于三个事件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</a:t>
              </a:r>
              <a:r>
                <a:rPr kumimoji="1" lang="zh-CN" altLang="en-US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B</a:t>
              </a:r>
              <a:r>
                <a:rPr kumimoji="1" lang="zh-CN" altLang="en-US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C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，若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AB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)=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B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                 </a:t>
              </a:r>
              <a:r>
                <a:rPr kumimoji="1" lang="zh-CN" altLang="en-US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四个等式同时</a:t>
              </a:r>
              <a:endParaRPr kumimoji="1" lang="zh-CN" altLang="en-US" sz="3200" b="1" smtClean="0">
                <a:solidFill>
                  <a:srgbClr val="006600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)=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                  </a:t>
              </a:r>
              <a:r>
                <a:rPr kumimoji="1" lang="zh-CN" altLang="en-US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成立</a:t>
              </a:r>
              <a:r>
                <a:rPr kumimoji="1" lang="en-US" altLang="zh-CN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zh-CN" altLang="en-US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则称事件</a:t>
              </a:r>
              <a:endParaRPr kumimoji="1" lang="zh-CN" altLang="en-US" sz="3200" b="1" smtClean="0">
                <a:solidFill>
                  <a:srgbClr val="006600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BC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)=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B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                  </a:t>
              </a:r>
              <a:r>
                <a:rPr kumimoji="1" lang="en-US" altLang="zh-CN" sz="3200" b="1" i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A</a:t>
              </a:r>
              <a:r>
                <a:rPr kumimoji="1" lang="zh-CN" altLang="en-US" sz="3200" b="1" i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3200" b="1" i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B</a:t>
              </a:r>
              <a:r>
                <a:rPr kumimoji="1" lang="zh-CN" altLang="en-US" sz="3200" b="1" i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、</a:t>
              </a:r>
              <a:r>
                <a:rPr kumimoji="1" lang="en-US" altLang="zh-CN" sz="3200" b="1" i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C</a:t>
              </a:r>
              <a:r>
                <a:rPr kumimoji="1" lang="zh-CN" altLang="en-US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相互</a:t>
              </a:r>
              <a:endParaRPr kumimoji="1" lang="zh-CN" altLang="en-US" sz="3200" b="1" smtClean="0">
                <a:solidFill>
                  <a:srgbClr val="006600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ABC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)=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A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B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P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C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)       </a:t>
              </a:r>
              <a:r>
                <a:rPr kumimoji="1" lang="zh-CN" altLang="en-US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独立</a:t>
              </a:r>
              <a:r>
                <a:rPr kumimoji="1" lang="en-US" altLang="zh-CN" sz="3200" b="1" smtClean="0">
                  <a:solidFill>
                    <a:srgbClr val="006600"/>
                  </a:solidFill>
                  <a:latin typeface="Times New Roman" panose="02020603050405020304" pitchFamily="18" charset="0"/>
                </a:rPr>
                <a:t>.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      </a:t>
              </a:r>
              <a:endPara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71" name="AutoShape 6"/>
            <p:cNvSpPr/>
            <p:nvPr/>
          </p:nvSpPr>
          <p:spPr bwMode="auto">
            <a:xfrm>
              <a:off x="432" y="1584"/>
              <a:ext cx="144" cy="1728"/>
            </a:xfrm>
            <a:prstGeom prst="leftBrace">
              <a:avLst>
                <a:gd name="adj1" fmla="val 1000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66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45415" name="Text Box 7"/>
          <p:cNvSpPr txBox="1">
            <a:spLocks noChangeArrowheads="1"/>
          </p:cNvSpPr>
          <p:nvPr/>
        </p:nvSpPr>
        <p:spPr bwMode="auto">
          <a:xfrm>
            <a:off x="323850" y="2205038"/>
            <a:ext cx="1101725" cy="641350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ChangeArrowheads="1"/>
          </p:cNvSpPr>
          <p:nvPr/>
        </p:nvSpPr>
        <p:spPr bwMode="auto">
          <a:xfrm>
            <a:off x="1187450" y="549275"/>
            <a:ext cx="50339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个独立事件和的概率公式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: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52579" name="Group 3"/>
          <p:cNvGrpSpPr/>
          <p:nvPr/>
        </p:nvGrpSpPr>
        <p:grpSpPr bwMode="auto">
          <a:xfrm>
            <a:off x="1116013" y="1268413"/>
            <a:ext cx="6192837" cy="646112"/>
            <a:chOff x="760" y="468"/>
            <a:chExt cx="3901" cy="407"/>
          </a:xfrm>
        </p:grpSpPr>
        <p:graphicFrame>
          <p:nvGraphicFramePr>
            <p:cNvPr id="18441" name="Object 4"/>
            <p:cNvGraphicFramePr>
              <a:graphicFrameLocks noChangeAspect="1"/>
            </p:cNvGraphicFramePr>
            <p:nvPr/>
          </p:nvGraphicFramePr>
          <p:xfrm>
            <a:off x="1698" y="468"/>
            <a:ext cx="1445" cy="40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986" name="公式" r:id="rId1" imgW="1282700" imgH="317500" progId="Equation.3">
                    <p:embed/>
                  </p:oleObj>
                </mc:Choice>
                <mc:Fallback>
                  <p:oleObj name="公式" r:id="rId1" imgW="1282700" imgH="317500" progId="Equation.3">
                    <p:embed/>
                    <p:pic>
                      <p:nvPicPr>
                        <p:cNvPr id="0" name="图片 409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98" y="468"/>
                          <a:ext cx="1445" cy="40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000066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442" name="Rectangle 5"/>
            <p:cNvSpPr>
              <a:spLocks noChangeArrowheads="1"/>
            </p:cNvSpPr>
            <p:nvPr/>
          </p:nvSpPr>
          <p:spPr bwMode="auto">
            <a:xfrm>
              <a:off x="760" y="480"/>
              <a:ext cx="390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设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事件                        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相互独立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,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则</a:t>
              </a:r>
              <a:endParaRPr kumimoji="1" lang="zh-CN" altLang="en-US" sz="3200" b="1" smtClean="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</p:grpSp>
      <p:grpSp>
        <p:nvGrpSpPr>
          <p:cNvPr id="152582" name="Group 6"/>
          <p:cNvGrpSpPr/>
          <p:nvPr/>
        </p:nvGrpSpPr>
        <p:grpSpPr bwMode="auto">
          <a:xfrm>
            <a:off x="6443663" y="2708275"/>
            <a:ext cx="2362200" cy="1752600"/>
            <a:chOff x="567" y="1842"/>
            <a:chExt cx="1488" cy="1104"/>
          </a:xfrm>
        </p:grpSpPr>
        <p:sp>
          <p:nvSpPr>
            <p:cNvPr id="18439" name="AutoShape 7"/>
            <p:cNvSpPr>
              <a:spLocks noChangeArrowheads="1"/>
            </p:cNvSpPr>
            <p:nvPr/>
          </p:nvSpPr>
          <p:spPr bwMode="auto">
            <a:xfrm>
              <a:off x="567" y="1842"/>
              <a:ext cx="1488" cy="1104"/>
            </a:xfrm>
            <a:prstGeom prst="wedgeRoundRectCallout">
              <a:avLst>
                <a:gd name="adj1" fmla="val -69222"/>
                <a:gd name="adj2" fmla="val -38042"/>
                <a:gd name="adj3" fmla="val 16667"/>
              </a:avLst>
            </a:prstGeom>
            <a:solidFill>
              <a:srgbClr val="CCFF33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4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也相互独立</a:t>
              </a:r>
              <a:endParaRPr kumimoji="1" lang="zh-CN" altLang="en-US" sz="24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8440" name="Object 8"/>
            <p:cNvGraphicFramePr>
              <a:graphicFrameLocks noChangeAspect="1"/>
            </p:cNvGraphicFramePr>
            <p:nvPr/>
          </p:nvGraphicFramePr>
          <p:xfrm>
            <a:off x="662" y="2041"/>
            <a:ext cx="1304" cy="38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0987" name="公式" r:id="rId3" imgW="1282700" imgH="330200" progId="Equation.3">
                    <p:embed/>
                  </p:oleObj>
                </mc:Choice>
                <mc:Fallback>
                  <p:oleObj name="公式" r:id="rId3" imgW="1282700" imgH="330200" progId="Equation.3">
                    <p:embed/>
                    <p:pic>
                      <p:nvPicPr>
                        <p:cNvPr id="0" name="图片 409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62" y="2041"/>
                          <a:ext cx="1304" cy="386"/>
                        </a:xfrm>
                        <a:prstGeom prst="rect">
                          <a:avLst/>
                        </a:prstGeom>
                        <a:solidFill>
                          <a:srgbClr val="CCFF33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52585" name="Rectangle 9"/>
          <p:cNvSpPr>
            <a:spLocks noChangeArrowheads="1"/>
          </p:cNvSpPr>
          <p:nvPr/>
        </p:nvSpPr>
        <p:spPr bwMode="auto">
          <a:xfrm>
            <a:off x="750888" y="4581525"/>
            <a:ext cx="78327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也就是说，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个</a:t>
            </a:r>
            <a:r>
              <a:rPr kumimoji="1" lang="zh-CN" altLang="en-US" sz="3200" b="1" smtClean="0">
                <a:solidFill>
                  <a:srgbClr val="FF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独立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事件至少有一个发生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的概率等于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减去各自对立事件概率的乘积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.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52586" name="Object 10"/>
          <p:cNvGraphicFramePr>
            <a:graphicFrameLocks noChangeAspect="1"/>
          </p:cNvGraphicFramePr>
          <p:nvPr/>
        </p:nvGraphicFramePr>
        <p:xfrm>
          <a:off x="827088" y="2060575"/>
          <a:ext cx="7200900" cy="1433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88" name="公式" r:id="rId5" imgW="4191000" imgH="774700" progId="Equation.3">
                  <p:embed/>
                </p:oleObj>
              </mc:Choice>
              <mc:Fallback>
                <p:oleObj name="公式" r:id="rId5" imgW="4191000" imgH="774700" progId="Equation.3">
                  <p:embed/>
                  <p:pic>
                    <p:nvPicPr>
                      <p:cNvPr id="0" name="图片 4098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7088" y="2060575"/>
                        <a:ext cx="7200900" cy="1433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Text Box 2"/>
          <p:cNvSpPr txBox="1">
            <a:spLocks noChangeArrowheads="1"/>
          </p:cNvSpPr>
          <p:nvPr/>
        </p:nvSpPr>
        <p:spPr bwMode="auto">
          <a:xfrm>
            <a:off x="546100" y="1636713"/>
            <a:ext cx="8305800" cy="1260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400" smtClean="0">
                <a:solidFill>
                  <a:srgbClr val="000000"/>
                </a:solidFill>
                <a:latin typeface="Times New Roman" panose="02020603050405020304" pitchFamily="18" charset="0"/>
              </a:rPr>
              <a:t>　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设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S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为随机试验的样本空间，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,…,A</a:t>
            </a:r>
            <a:r>
              <a:rPr kumimoji="1" lang="en-US" altLang="zh-CN" sz="3200" b="1" i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是两两互斥的事件，且有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P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200" b="1" i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i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)&gt;0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，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i =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1,2,…,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  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6147" name="Object 3"/>
          <p:cNvGraphicFramePr>
            <a:graphicFrameLocks noChangeAspect="1"/>
          </p:cNvGraphicFramePr>
          <p:nvPr/>
        </p:nvGraphicFramePr>
        <p:xfrm>
          <a:off x="4527550" y="5002213"/>
          <a:ext cx="112713" cy="214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010" name="公式" r:id="rId1" imgW="114300" imgH="215900" progId="Equation.3">
                  <p:embed/>
                </p:oleObj>
              </mc:Choice>
              <mc:Fallback>
                <p:oleObj name="公式" r:id="rId1" imgW="114300" imgH="215900" progId="Equation.3">
                  <p:embed/>
                  <p:pic>
                    <p:nvPicPr>
                      <p:cNvPr id="0" name="图片 4200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7550" y="5002213"/>
                        <a:ext cx="112713" cy="214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6500" name="Object 4"/>
          <p:cNvGraphicFramePr>
            <a:graphicFrameLocks noChangeAspect="1"/>
          </p:cNvGraphicFramePr>
          <p:nvPr/>
        </p:nvGraphicFramePr>
        <p:xfrm>
          <a:off x="2124075" y="3860800"/>
          <a:ext cx="4640263" cy="1174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011" name="公式" r:id="rId3" imgW="2794000" imgH="673100" progId="Equation.3">
                  <p:embed/>
                </p:oleObj>
              </mc:Choice>
              <mc:Fallback>
                <p:oleObj name="公式" r:id="rId3" imgW="2794000" imgH="673100" progId="Equation.3">
                  <p:embed/>
                  <p:pic>
                    <p:nvPicPr>
                      <p:cNvPr id="0" name="图片 420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4075" y="3860800"/>
                        <a:ext cx="4640263" cy="1174750"/>
                      </a:xfrm>
                      <a:prstGeom prst="rect">
                        <a:avLst/>
                      </a:prstGeom>
                      <a:solidFill>
                        <a:srgbClr val="00FF99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501" name="Rectangle 5"/>
          <p:cNvSpPr>
            <a:spLocks noChangeArrowheads="1"/>
          </p:cNvSpPr>
          <p:nvPr/>
        </p:nvSpPr>
        <p:spPr bwMode="auto">
          <a:xfrm>
            <a:off x="822325" y="692150"/>
            <a:ext cx="2216150" cy="579438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全概率公式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6502" name="Rectangle 6"/>
          <p:cNvSpPr>
            <a:spLocks noChangeArrowheads="1"/>
          </p:cNvSpPr>
          <p:nvPr/>
        </p:nvSpPr>
        <p:spPr bwMode="auto">
          <a:xfrm>
            <a:off x="684213" y="5445125"/>
            <a:ext cx="7915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称满足上述条件的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,…,A</a:t>
            </a:r>
            <a:r>
              <a:rPr kumimoji="1" lang="en-US" altLang="zh-CN" sz="3200" b="1" i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为</a:t>
            </a:r>
            <a:r>
              <a:rPr kumimoji="1" lang="zh-CN" altLang="en-US" sz="3200" b="1" smtClean="0">
                <a:solidFill>
                  <a:srgbClr val="333399"/>
                </a:solidFill>
                <a:latin typeface="Times New Roman" panose="02020603050405020304" pitchFamily="18" charset="0"/>
              </a:rPr>
              <a:t>完备事件组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.</a:t>
            </a:r>
            <a:endParaRPr kumimoji="1" lang="en-US" altLang="zh-CN" sz="3200" b="1" smtClean="0">
              <a:solidFill>
                <a:srgbClr val="333399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06503" name="Object 7"/>
          <p:cNvGraphicFramePr>
            <a:graphicFrameLocks noChangeAspect="1"/>
          </p:cNvGraphicFramePr>
          <p:nvPr/>
        </p:nvGraphicFramePr>
        <p:xfrm>
          <a:off x="598488" y="2717800"/>
          <a:ext cx="1700212" cy="1128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012" name="公式" r:id="rId5" imgW="1028700" imgH="673100" progId="Equation.3">
                  <p:embed/>
                </p:oleObj>
              </mc:Choice>
              <mc:Fallback>
                <p:oleObj name="公式" r:id="rId5" imgW="1028700" imgH="673100" progId="Equation.3">
                  <p:embed/>
                  <p:pic>
                    <p:nvPicPr>
                      <p:cNvPr id="0" name="图片 420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8488" y="2717800"/>
                        <a:ext cx="1700212" cy="1128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504" name="Rectangle 8"/>
          <p:cNvSpPr>
            <a:spLocks noChangeArrowheads="1"/>
          </p:cNvSpPr>
          <p:nvPr/>
        </p:nvSpPr>
        <p:spPr bwMode="auto">
          <a:xfrm>
            <a:off x="2363788" y="2932113"/>
            <a:ext cx="3706812" cy="67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则对任一事件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，有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ChangeArrowheads="1"/>
          </p:cNvSpPr>
          <p:nvPr/>
        </p:nvSpPr>
        <p:spPr bwMode="auto">
          <a:xfrm>
            <a:off x="827088" y="620713"/>
            <a:ext cx="3155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003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666633"/>
                </a:solidFill>
                <a:latin typeface="Times New Roman" panose="02020603050405020304" pitchFamily="18" charset="0"/>
              </a:rPr>
              <a:t>二</a:t>
            </a:r>
            <a:r>
              <a:rPr kumimoji="1" lang="en-US" altLang="zh-CN" sz="3600" b="1" smtClean="0">
                <a:solidFill>
                  <a:srgbClr val="666633"/>
                </a:solidFill>
                <a:latin typeface="Times New Roman" panose="02020603050405020304" pitchFamily="18" charset="0"/>
              </a:rPr>
              <a:t>. </a:t>
            </a:r>
            <a:r>
              <a:rPr kumimoji="1" lang="zh-CN" altLang="en-US" sz="3600" b="1" smtClean="0">
                <a:solidFill>
                  <a:srgbClr val="666633"/>
                </a:solidFill>
                <a:latin typeface="Times New Roman" panose="02020603050405020304" pitchFamily="18" charset="0"/>
              </a:rPr>
              <a:t>贝叶斯公式</a:t>
            </a:r>
            <a:endParaRPr kumimoji="1" lang="zh-CN" altLang="en-US" sz="3600" b="1" smtClean="0">
              <a:solidFill>
                <a:srgbClr val="666633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6387" name="Object 3"/>
          <p:cNvGraphicFramePr>
            <a:graphicFrameLocks noChangeAspect="1"/>
          </p:cNvGraphicFramePr>
          <p:nvPr/>
        </p:nvGraphicFramePr>
        <p:xfrm>
          <a:off x="4514850" y="4414838"/>
          <a:ext cx="112713" cy="214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34" name="公式" r:id="rId1" imgW="114300" imgH="215900" progId="Equation.3">
                  <p:embed/>
                </p:oleObj>
              </mc:Choice>
              <mc:Fallback>
                <p:oleObj name="公式" r:id="rId1" imgW="114300" imgH="215900" progId="Equation.3">
                  <p:embed/>
                  <p:pic>
                    <p:nvPicPr>
                      <p:cNvPr id="0" name="图片 430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4414838"/>
                        <a:ext cx="112713" cy="214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4692" name="Object 4"/>
          <p:cNvGraphicFramePr>
            <a:graphicFrameLocks noChangeAspect="1"/>
          </p:cNvGraphicFramePr>
          <p:nvPr/>
        </p:nvGraphicFramePr>
        <p:xfrm>
          <a:off x="1619250" y="2708275"/>
          <a:ext cx="5056188" cy="170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35" name="公式" r:id="rId3" imgW="3149600" imgH="1028700" progId="Equation.3">
                  <p:embed/>
                </p:oleObj>
              </mc:Choice>
              <mc:Fallback>
                <p:oleObj name="公式" r:id="rId3" imgW="3149600" imgH="1028700" progId="Equation.3">
                  <p:embed/>
                  <p:pic>
                    <p:nvPicPr>
                      <p:cNvPr id="0" name="图片 430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250" y="2708275"/>
                        <a:ext cx="5056188" cy="1701800"/>
                      </a:xfrm>
                      <a:prstGeom prst="rect">
                        <a:avLst/>
                      </a:prstGeom>
                      <a:solidFill>
                        <a:srgbClr val="00FF99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4693" name="Text Box 5"/>
          <p:cNvSpPr txBox="1">
            <a:spLocks noChangeArrowheads="1"/>
          </p:cNvSpPr>
          <p:nvPr/>
        </p:nvSpPr>
        <p:spPr bwMode="auto">
          <a:xfrm>
            <a:off x="684213" y="4581525"/>
            <a:ext cx="8197850" cy="1751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</a:pP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        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该公式于</a:t>
            </a: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1763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年由贝叶斯</a:t>
            </a: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(Bayes)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给出</a:t>
            </a: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.  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它是在观察到事件</a:t>
            </a:r>
            <a:r>
              <a:rPr kumimoji="1" lang="en-US" altLang="zh-CN" sz="3200" b="1" i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已发生的条件下，寻找</a:t>
            </a:r>
            <a:endParaRPr kumimoji="1" lang="zh-CN" altLang="en-US" sz="3200" b="1" dirty="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</a:pP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导致</a:t>
            </a:r>
            <a:r>
              <a:rPr kumimoji="1" lang="en-US" altLang="zh-CN" sz="3200" b="1" i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发生的每个原因的概率</a:t>
            </a: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.</a:t>
            </a:r>
            <a:endParaRPr kumimoji="1" lang="en-US" altLang="zh-CN" sz="2400" dirty="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4695" name="Text Box 7"/>
          <p:cNvSpPr txBox="1">
            <a:spLocks noChangeArrowheads="1"/>
          </p:cNvSpPr>
          <p:nvPr/>
        </p:nvSpPr>
        <p:spPr bwMode="auto">
          <a:xfrm>
            <a:off x="539750" y="1484313"/>
            <a:ext cx="8305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just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400" smtClean="0">
                <a:solidFill>
                  <a:srgbClr val="000000"/>
                </a:solidFill>
                <a:latin typeface="Times New Roman" panose="02020603050405020304" pitchFamily="18" charset="0"/>
              </a:rPr>
              <a:t>　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设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,A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,…,A</a:t>
            </a:r>
            <a:r>
              <a:rPr kumimoji="1" lang="en-US" altLang="zh-CN" sz="3200" b="1" i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是完备事件组，则对任一事件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，有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14696" name="Object 8"/>
          <p:cNvGraphicFramePr>
            <a:graphicFrameLocks noChangeAspect="1"/>
          </p:cNvGraphicFramePr>
          <p:nvPr/>
        </p:nvGraphicFramePr>
        <p:xfrm>
          <a:off x="6877050" y="3357563"/>
          <a:ext cx="1966913" cy="490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036" name="公式" r:id="rId5" imgW="1219200" imgH="279400" progId="Equation.3">
                  <p:embed/>
                </p:oleObj>
              </mc:Choice>
              <mc:Fallback>
                <p:oleObj name="公式" r:id="rId5" imgW="1219200" imgH="279400" progId="Equation.3">
                  <p:embed/>
                  <p:pic>
                    <p:nvPicPr>
                      <p:cNvPr id="0" name="图片 430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77050" y="3357563"/>
                        <a:ext cx="1966913" cy="4905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000066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第二章 随机变量及其分布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随机变量</a:t>
            </a:r>
            <a:endParaRPr lang="en-US" altLang="zh-CN" dirty="0" smtClean="0"/>
          </a:p>
          <a:p>
            <a:r>
              <a:rPr lang="zh-CN" altLang="en-US" dirty="0" smtClean="0"/>
              <a:t>分布函数</a:t>
            </a:r>
            <a:endParaRPr lang="en-US" altLang="zh-CN" dirty="0" smtClean="0"/>
          </a:p>
          <a:p>
            <a:r>
              <a:rPr lang="zh-CN" altLang="en-US" dirty="0"/>
              <a:t>离散</a:t>
            </a:r>
            <a:r>
              <a:rPr lang="zh-CN" altLang="en-US" dirty="0" smtClean="0"/>
              <a:t>型随机变量及分布</a:t>
            </a:r>
            <a:endParaRPr lang="en-US" altLang="zh-CN" dirty="0" smtClean="0"/>
          </a:p>
          <a:p>
            <a:r>
              <a:rPr lang="zh-CN" altLang="en-US" dirty="0" smtClean="0"/>
              <a:t>连续型随机变量及其分布</a:t>
            </a:r>
            <a:endParaRPr lang="en-US" altLang="zh-CN" dirty="0" smtClean="0"/>
          </a:p>
          <a:p>
            <a:r>
              <a:rPr lang="zh-CN" altLang="en-US" dirty="0" smtClean="0"/>
              <a:t>随机变量的函数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"/>
          <p:cNvSpPr txBox="1">
            <a:spLocks noChangeArrowheads="1"/>
          </p:cNvSpPr>
          <p:nvPr/>
        </p:nvSpPr>
        <p:spPr bwMode="auto">
          <a:xfrm>
            <a:off x="1371600" y="304800"/>
            <a:ext cx="66786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§2.1  </a:t>
            </a:r>
            <a:r>
              <a:rPr kumimoji="1" lang="zh-CN" altLang="en-US" sz="40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随机变量及其分布函数</a:t>
            </a:r>
            <a:endParaRPr kumimoji="1" lang="zh-CN" altLang="en-US" sz="40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3427" name="Text Box 3"/>
          <p:cNvSpPr txBox="1">
            <a:spLocks noChangeArrowheads="1"/>
          </p:cNvSpPr>
          <p:nvPr/>
        </p:nvSpPr>
        <p:spPr bwMode="auto">
          <a:xfrm>
            <a:off x="1981200" y="1981200"/>
            <a:ext cx="67976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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是试验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E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样本空间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,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若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  <a:sym typeface="Euclid Symbol" pitchFamily="18" charset="2"/>
            </a:endParaRPr>
          </a:p>
        </p:txBody>
      </p:sp>
      <p:sp>
        <p:nvSpPr>
          <p:cNvPr id="103428" name="Text Box 4"/>
          <p:cNvSpPr txBox="1">
            <a:spLocks noChangeArrowheads="1"/>
          </p:cNvSpPr>
          <p:nvPr/>
        </p:nvSpPr>
        <p:spPr bwMode="auto">
          <a:xfrm>
            <a:off x="609600" y="3733800"/>
            <a:ext cx="792321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X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 ( 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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) 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为  上的 </a:t>
            </a:r>
            <a:r>
              <a:rPr kumimoji="1" lang="zh-CN" altLang="en-US" sz="3600" dirty="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  <a:sym typeface="Euclid Symbol" pitchFamily="18" charset="2"/>
              </a:rPr>
              <a:t>随机变量</a:t>
            </a:r>
            <a:r>
              <a:rPr kumimoji="1" lang="zh-CN" altLang="en-US" sz="3600" dirty="0" smtClean="0">
                <a:solidFill>
                  <a:srgbClr val="FFFFFF">
                    <a:lumMod val="95000"/>
                  </a:srgbClr>
                </a:solidFill>
                <a:latin typeface="Times New Roman" panose="02020603050405020304" pitchFamily="18" charset="0"/>
                <a:ea typeface="黑体" panose="02010609060101010101" pitchFamily="2" charset="-122"/>
                <a:sym typeface="Euclid Symbol" pitchFamily="18" charset="2"/>
              </a:rPr>
              <a:t>（</a:t>
            </a:r>
            <a:r>
              <a:rPr kumimoji="1" lang="en-US" altLang="zh-CN" sz="3600" dirty="0" smtClean="0">
                <a:solidFill>
                  <a:srgbClr val="FFFFFF">
                    <a:lumMod val="95000"/>
                  </a:srgbClr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dirty="0" err="1" smtClean="0">
                <a:solidFill>
                  <a:srgbClr val="FFFFFF">
                    <a:lumMod val="95000"/>
                  </a:srgbClr>
                </a:solidFill>
                <a:latin typeface="Times New Roman" panose="02020603050405020304" pitchFamily="18" charset="0"/>
                <a:ea typeface="楷体_GB2312" pitchFamily="49" charset="-122"/>
              </a:rPr>
              <a:t>r.v</a:t>
            </a:r>
            <a:r>
              <a:rPr kumimoji="1" lang="en-US" altLang="zh-CN" sz="3600" dirty="0" smtClean="0">
                <a:solidFill>
                  <a:srgbClr val="FFFFFF">
                    <a:lumMod val="95000"/>
                  </a:srgbClr>
                </a:solidFill>
                <a:latin typeface="Times New Roman" panose="02020603050405020304" pitchFamily="18" charset="0"/>
                <a:ea typeface="楷体_GB2312" pitchFamily="49" charset="-122"/>
              </a:rPr>
              <a:t>. </a:t>
            </a:r>
            <a:r>
              <a:rPr kumimoji="1" lang="zh-CN" altLang="en-US" sz="3600" dirty="0" smtClean="0">
                <a:solidFill>
                  <a:srgbClr val="FFFFFF">
                    <a:lumMod val="95000"/>
                  </a:srgbClr>
                </a:solidFill>
                <a:latin typeface="Times New Roman" panose="02020603050405020304" pitchFamily="18" charset="0"/>
                <a:ea typeface="黑体" panose="02010609060101010101" pitchFamily="2" charset="-122"/>
                <a:sym typeface="Euclid Symbol" pitchFamily="18" charset="2"/>
              </a:rPr>
              <a:t>）</a:t>
            </a:r>
            <a:endParaRPr kumimoji="1" lang="zh-CN" altLang="en-US" sz="3600" dirty="0" smtClean="0">
              <a:solidFill>
                <a:srgbClr val="FFFFFF">
                  <a:lumMod val="95000"/>
                </a:srgbClr>
              </a:solidFill>
              <a:latin typeface="Times New Roman" panose="02020603050405020304" pitchFamily="18" charset="0"/>
              <a:ea typeface="楷体_GB2312" pitchFamily="49" charset="-122"/>
              <a:sym typeface="Euclid Symbol" pitchFamily="18" charset="2"/>
            </a:endParaRPr>
          </a:p>
        </p:txBody>
      </p:sp>
      <p:graphicFrame>
        <p:nvGraphicFramePr>
          <p:cNvPr id="103430" name="Object 6"/>
          <p:cNvGraphicFramePr>
            <a:graphicFrameLocks noChangeAspect="1"/>
          </p:cNvGraphicFramePr>
          <p:nvPr/>
        </p:nvGraphicFramePr>
        <p:xfrm>
          <a:off x="5410200" y="2882900"/>
          <a:ext cx="2970213" cy="774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55" name="Equation" r:id="rId1" imgW="1397000" imgH="317500" progId="Equation.DSMT4">
                  <p:embed/>
                </p:oleObj>
              </mc:Choice>
              <mc:Fallback>
                <p:oleObj name="Equation" r:id="rId1" imgW="1397000" imgH="317500" progId="Equation.DSMT4">
                  <p:embed/>
                  <p:pic>
                    <p:nvPicPr>
                      <p:cNvPr id="0" name="图片 440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10200" y="2882900"/>
                        <a:ext cx="2970213" cy="774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431" name="Text Box 7"/>
          <p:cNvSpPr txBox="1">
            <a:spLocks noChangeArrowheads="1"/>
          </p:cNvSpPr>
          <p:nvPr/>
        </p:nvSpPr>
        <p:spPr bwMode="auto">
          <a:xfrm>
            <a:off x="650875" y="1981200"/>
            <a:ext cx="1112838" cy="641350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3433" name="Text Box 9"/>
          <p:cNvSpPr txBox="1">
            <a:spLocks noChangeArrowheads="1"/>
          </p:cNvSpPr>
          <p:nvPr/>
        </p:nvSpPr>
        <p:spPr bwMode="auto">
          <a:xfrm>
            <a:off x="611188" y="1052513"/>
            <a:ext cx="67357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一</a:t>
            </a:r>
            <a:r>
              <a:rPr kumimoji="1" lang="en-US" altLang="zh-CN" sz="3600" smtClean="0">
                <a:solidFill>
                  <a:srgbClr val="FFFF99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.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随机变量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2" charset="-122"/>
                <a:sym typeface="Euclid Symbol" pitchFamily="18" charset="2"/>
              </a:rPr>
              <a:t>( random  variable )</a:t>
            </a:r>
            <a:endParaRPr kumimoji="1" lang="en-US" altLang="zh-CN" sz="3600" smtClean="0">
              <a:solidFill>
                <a:srgbClr val="FFFF99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pSp>
        <p:nvGrpSpPr>
          <p:cNvPr id="2" name="Group 11"/>
          <p:cNvGrpSpPr/>
          <p:nvPr/>
        </p:nvGrpSpPr>
        <p:grpSpPr bwMode="auto">
          <a:xfrm>
            <a:off x="3429000" y="2697163"/>
            <a:ext cx="2057400" cy="579437"/>
            <a:chOff x="2160" y="1747"/>
            <a:chExt cx="1296" cy="365"/>
          </a:xfrm>
        </p:grpSpPr>
        <p:sp>
          <p:nvSpPr>
            <p:cNvPr id="7187" name="Text Box 12"/>
            <p:cNvSpPr txBox="1">
              <a:spLocks noChangeArrowheads="1"/>
            </p:cNvSpPr>
            <p:nvPr/>
          </p:nvSpPr>
          <p:spPr bwMode="auto">
            <a:xfrm>
              <a:off x="2160" y="1747"/>
              <a:ext cx="129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按一定法则</a:t>
              </a:r>
              <a:endParaRPr kumimoji="1" lang="zh-CN" altLang="en-US" sz="2800" smtClean="0">
                <a:solidFill>
                  <a:srgbClr val="FFFFFF"/>
                </a:solidFill>
                <a:latin typeface="Times New Roman" panose="02020603050405020304" pitchFamily="18" charset="0"/>
                <a:sym typeface="Euclid Symbol" pitchFamily="18" charset="2"/>
              </a:endParaRPr>
            </a:p>
          </p:txBody>
        </p:sp>
        <p:sp>
          <p:nvSpPr>
            <p:cNvPr id="7188" name="Line 13"/>
            <p:cNvSpPr>
              <a:spLocks noChangeShapeType="1"/>
            </p:cNvSpPr>
            <p:nvPr/>
          </p:nvSpPr>
          <p:spPr bwMode="auto">
            <a:xfrm>
              <a:off x="2160" y="2112"/>
              <a:ext cx="12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graphicFrame>
        <p:nvGraphicFramePr>
          <p:cNvPr id="103438" name="Object 14"/>
          <p:cNvGraphicFramePr>
            <a:graphicFrameLocks noChangeAspect="1"/>
          </p:cNvGraphicFramePr>
          <p:nvPr/>
        </p:nvGraphicFramePr>
        <p:xfrm>
          <a:off x="1524000" y="2895600"/>
          <a:ext cx="183515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056" name="Equation" r:id="rId3" imgW="838200" imgH="254000" progId="Equation.DSMT4">
                  <p:embed/>
                </p:oleObj>
              </mc:Choice>
              <mc:Fallback>
                <p:oleObj name="Equation" r:id="rId3" imgW="838200" imgH="254000" progId="Equation.DSMT4">
                  <p:embed/>
                  <p:pic>
                    <p:nvPicPr>
                      <p:cNvPr id="0" name="图片 440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2895600"/>
                        <a:ext cx="1835150" cy="638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24"/>
          <p:cNvGrpSpPr/>
          <p:nvPr/>
        </p:nvGrpSpPr>
        <p:grpSpPr bwMode="auto">
          <a:xfrm>
            <a:off x="1042988" y="4581525"/>
            <a:ext cx="7350125" cy="1676400"/>
            <a:chOff x="657" y="2886"/>
            <a:chExt cx="4630" cy="1056"/>
          </a:xfrm>
        </p:grpSpPr>
        <p:sp>
          <p:nvSpPr>
            <p:cNvPr id="7179" name="Rectangle 16"/>
            <p:cNvSpPr>
              <a:spLocks noChangeArrowheads="1"/>
            </p:cNvSpPr>
            <p:nvPr/>
          </p:nvSpPr>
          <p:spPr bwMode="auto">
            <a:xfrm>
              <a:off x="657" y="2886"/>
              <a:ext cx="1104" cy="960"/>
            </a:xfrm>
            <a:prstGeom prst="rect">
              <a:avLst/>
            </a:prstGeom>
            <a:solidFill>
              <a:srgbClr val="660033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ω</a:t>
              </a:r>
              <a:r>
                <a:rPr kumimoji="1" lang="en-US" altLang="zh-CN" sz="3200" b="1" smtClean="0">
                  <a:solidFill>
                    <a:srgbClr val="CCECFF"/>
                  </a:solidFill>
                  <a:latin typeface="Times New Roman" panose="02020603050405020304" pitchFamily="18" charset="0"/>
                </a:rPr>
                <a:t>.</a:t>
              </a:r>
              <a:endParaRPr kumimoji="1" lang="en-US" altLang="zh-CN" sz="3200" b="1" smtClean="0">
                <a:solidFill>
                  <a:srgbClr val="66CCFF"/>
                </a:solidFill>
                <a:latin typeface="Times New Roman" panose="02020603050405020304" pitchFamily="18" charset="0"/>
              </a:endParaRP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kumimoji="1" lang="en-US" altLang="zh-CN" sz="3200" b="1" smtClean="0">
                <a:solidFill>
                  <a:srgbClr val="66CC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0" name="Line 17"/>
            <p:cNvSpPr>
              <a:spLocks noChangeShapeType="1"/>
            </p:cNvSpPr>
            <p:nvPr/>
          </p:nvSpPr>
          <p:spPr bwMode="auto">
            <a:xfrm>
              <a:off x="2517" y="3702"/>
              <a:ext cx="24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7181" name="Freeform 18"/>
            <p:cNvSpPr/>
            <p:nvPr/>
          </p:nvSpPr>
          <p:spPr bwMode="auto">
            <a:xfrm>
              <a:off x="1317" y="3270"/>
              <a:ext cx="2496" cy="432"/>
            </a:xfrm>
            <a:custGeom>
              <a:avLst/>
              <a:gdLst>
                <a:gd name="T0" fmla="*/ 0 w 2544"/>
                <a:gd name="T1" fmla="*/ 0 h 288"/>
                <a:gd name="T2" fmla="*/ 1690 w 2544"/>
                <a:gd name="T3" fmla="*/ 486 h 288"/>
                <a:gd name="T4" fmla="*/ 2358 w 2544"/>
                <a:gd name="T5" fmla="*/ 1458 h 288"/>
                <a:gd name="T6" fmla="*/ 0 60000 65536"/>
                <a:gd name="T7" fmla="*/ 0 60000 65536"/>
                <a:gd name="T8" fmla="*/ 0 60000 65536"/>
                <a:gd name="T9" fmla="*/ 0 w 2544"/>
                <a:gd name="T10" fmla="*/ 0 h 288"/>
                <a:gd name="T11" fmla="*/ 2544 w 2544"/>
                <a:gd name="T12" fmla="*/ 288 h 2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44" h="288">
                  <a:moveTo>
                    <a:pt x="0" y="0"/>
                  </a:moveTo>
                  <a:cubicBezTo>
                    <a:pt x="700" y="24"/>
                    <a:pt x="1400" y="48"/>
                    <a:pt x="1824" y="96"/>
                  </a:cubicBezTo>
                  <a:cubicBezTo>
                    <a:pt x="2248" y="144"/>
                    <a:pt x="2424" y="248"/>
                    <a:pt x="254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7182" name="Rectangle 19"/>
            <p:cNvSpPr>
              <a:spLocks noChangeArrowheads="1"/>
            </p:cNvSpPr>
            <p:nvPr/>
          </p:nvSpPr>
          <p:spPr bwMode="auto">
            <a:xfrm>
              <a:off x="3618" y="3126"/>
              <a:ext cx="7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ω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)</a:t>
              </a:r>
              <a:endPara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3" name="Line 20"/>
            <p:cNvSpPr>
              <a:spLocks noChangeShapeType="1"/>
            </p:cNvSpPr>
            <p:nvPr/>
          </p:nvSpPr>
          <p:spPr bwMode="auto">
            <a:xfrm>
              <a:off x="3813" y="3414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aphicFrame>
          <p:nvGraphicFramePr>
            <p:cNvPr id="7184" name="Object 21"/>
            <p:cNvGraphicFramePr>
              <a:graphicFrameLocks noChangeAspect="1"/>
            </p:cNvGraphicFramePr>
            <p:nvPr/>
          </p:nvGraphicFramePr>
          <p:xfrm>
            <a:off x="667" y="3537"/>
            <a:ext cx="330" cy="33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4057" name="公式" r:id="rId5" imgW="241300" imgH="241300" progId="Equation.3">
                    <p:embed/>
                  </p:oleObj>
                </mc:Choice>
                <mc:Fallback>
                  <p:oleObj name="公式" r:id="rId5" imgW="241300" imgH="241300" progId="Equation.3">
                    <p:embed/>
                    <p:pic>
                      <p:nvPicPr>
                        <p:cNvPr id="0" name="图片 440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67" y="3537"/>
                          <a:ext cx="330" cy="33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185" name="Line 22"/>
            <p:cNvSpPr>
              <a:spLocks noChangeShapeType="1"/>
            </p:cNvSpPr>
            <p:nvPr/>
          </p:nvSpPr>
          <p:spPr bwMode="auto">
            <a:xfrm>
              <a:off x="4869" y="3702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7186" name="Rectangle 23"/>
            <p:cNvSpPr>
              <a:spLocks noChangeArrowheads="1"/>
            </p:cNvSpPr>
            <p:nvPr/>
          </p:nvSpPr>
          <p:spPr bwMode="auto">
            <a:xfrm>
              <a:off x="5000" y="3577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R</a:t>
              </a:r>
              <a:endPara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/>
          <p:cNvSpPr>
            <a:spLocks noChangeArrowheads="1"/>
          </p:cNvSpPr>
          <p:nvPr/>
        </p:nvSpPr>
        <p:spPr bwMode="auto">
          <a:xfrm>
            <a:off x="2051050" y="2832100"/>
            <a:ext cx="3175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2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分布函数</a:t>
            </a:r>
            <a:r>
              <a:rPr kumimoji="1" lang="en-US" altLang="zh-CN" sz="32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.</a:t>
            </a:r>
            <a:endParaRPr kumimoji="1" lang="en-US" altLang="zh-CN" sz="32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8547" name="Text Box 3"/>
          <p:cNvSpPr txBox="1">
            <a:spLocks noChangeArrowheads="1"/>
          </p:cNvSpPr>
          <p:nvPr/>
        </p:nvSpPr>
        <p:spPr bwMode="auto">
          <a:xfrm>
            <a:off x="1908175" y="1366838"/>
            <a:ext cx="61325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CCEC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2" charset="-122"/>
                <a:sym typeface="Euclid Symbol" pitchFamily="18" charset="2"/>
              </a:rPr>
              <a:t>r.v.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是任意实数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称函数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08548" name="Object 4"/>
          <p:cNvGraphicFramePr>
            <a:graphicFrameLocks noChangeAspect="1"/>
          </p:cNvGraphicFramePr>
          <p:nvPr/>
        </p:nvGraphicFramePr>
        <p:xfrm>
          <a:off x="2843213" y="2205038"/>
          <a:ext cx="4897437" cy="444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086" name="Equation" r:id="rId1" imgW="8966200" imgH="698500" progId="Equation.3">
                  <p:embed/>
                </p:oleObj>
              </mc:Choice>
              <mc:Fallback>
                <p:oleObj name="Equation" r:id="rId1" imgW="8966200" imgH="698500" progId="Equation.3">
                  <p:embed/>
                  <p:pic>
                    <p:nvPicPr>
                      <p:cNvPr id="0" name="图片 450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2205038"/>
                        <a:ext cx="4897437" cy="444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41" name="Text Box 6"/>
          <p:cNvSpPr txBox="1">
            <a:spLocks noChangeArrowheads="1"/>
          </p:cNvSpPr>
          <p:nvPr/>
        </p:nvSpPr>
        <p:spPr bwMode="auto">
          <a:xfrm>
            <a:off x="684213" y="476250"/>
            <a:ext cx="554513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FF99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二</a:t>
            </a:r>
            <a:r>
              <a:rPr kumimoji="1" lang="en-US" altLang="zh-CN" sz="3600" b="1" smtClean="0">
                <a:solidFill>
                  <a:srgbClr val="FFFF99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.</a:t>
            </a:r>
            <a:r>
              <a:rPr kumimoji="1" lang="zh-CN" altLang="en-US" sz="3600" b="1" smtClean="0">
                <a:solidFill>
                  <a:srgbClr val="FFFF99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随机变量的分布函数</a:t>
            </a:r>
            <a:endParaRPr kumimoji="1" lang="zh-CN" altLang="en-US" sz="3600" b="1" smtClean="0">
              <a:solidFill>
                <a:srgbClr val="FFFF99"/>
              </a:solidFill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  <p:sp>
        <p:nvSpPr>
          <p:cNvPr id="108552" name="Text Box 8"/>
          <p:cNvSpPr txBox="1">
            <a:spLocks noChangeArrowheads="1"/>
          </p:cNvSpPr>
          <p:nvPr/>
        </p:nvSpPr>
        <p:spPr bwMode="auto">
          <a:xfrm>
            <a:off x="755650" y="1268413"/>
            <a:ext cx="1101725" cy="641350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2" name="Group 25"/>
          <p:cNvGrpSpPr/>
          <p:nvPr/>
        </p:nvGrpSpPr>
        <p:grpSpPr bwMode="auto">
          <a:xfrm>
            <a:off x="2484438" y="3357563"/>
            <a:ext cx="3886200" cy="1322387"/>
            <a:chOff x="1568" y="2526"/>
            <a:chExt cx="2448" cy="833"/>
          </a:xfrm>
        </p:grpSpPr>
        <p:sp>
          <p:nvSpPr>
            <p:cNvPr id="14348" name="Rectangle 26"/>
            <p:cNvSpPr>
              <a:spLocks noChangeArrowheads="1"/>
            </p:cNvSpPr>
            <p:nvPr/>
          </p:nvSpPr>
          <p:spPr bwMode="auto">
            <a:xfrm>
              <a:off x="1568" y="2610"/>
              <a:ext cx="2448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4400" smtClean="0">
                  <a:solidFill>
                    <a:srgbClr val="FFFF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4400" smtClean="0">
                  <a:solidFill>
                    <a:srgbClr val="FF3300"/>
                  </a:solidFill>
                  <a:latin typeface="Times New Roman" panose="02020603050405020304" pitchFamily="18" charset="0"/>
                </a:rPr>
                <a:t>———</a:t>
              </a:r>
              <a:r>
                <a:rPr kumimoji="1" lang="en-US" altLang="zh-CN" sz="4400" smtClean="0">
                  <a:solidFill>
                    <a:srgbClr val="FFFF00"/>
                  </a:solidFill>
                  <a:latin typeface="Times New Roman" panose="02020603050405020304" pitchFamily="18" charset="0"/>
                </a:rPr>
                <a:t>|——&gt;</a:t>
              </a:r>
              <a:endParaRPr kumimoji="1" lang="en-US" altLang="zh-CN" sz="4400" smtClean="0">
                <a:solidFill>
                  <a:srgbClr val="FFFF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4349" name="Object 27"/>
            <p:cNvGraphicFramePr>
              <a:graphicFrameLocks noChangeAspect="1"/>
            </p:cNvGraphicFramePr>
            <p:nvPr/>
          </p:nvGraphicFramePr>
          <p:xfrm>
            <a:off x="1984" y="2526"/>
            <a:ext cx="704" cy="30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087" name="Equation" r:id="rId3" imgW="635000" imgH="254000" progId="Equation.3">
                    <p:embed/>
                  </p:oleObj>
                </mc:Choice>
                <mc:Fallback>
                  <p:oleObj name="Equation" r:id="rId3" imgW="635000" imgH="254000" progId="Equation.3">
                    <p:embed/>
                    <p:pic>
                      <p:nvPicPr>
                        <p:cNvPr id="0" name="图片 450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4" y="2526"/>
                          <a:ext cx="704" cy="30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350" name="Text Box 28"/>
            <p:cNvSpPr txBox="1">
              <a:spLocks noChangeArrowheads="1"/>
            </p:cNvSpPr>
            <p:nvPr/>
          </p:nvSpPr>
          <p:spPr bwMode="auto">
            <a:xfrm>
              <a:off x="2668" y="2994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i="1" smtClean="0">
                  <a:solidFill>
                    <a:srgbClr val="FFFF00"/>
                  </a:solidFill>
                  <a:latin typeface="Times New Roman" panose="02020603050405020304" pitchFamily="18" charset="0"/>
                </a:rPr>
                <a:t>x</a:t>
              </a:r>
              <a:endParaRPr kumimoji="1" lang="en-US" altLang="zh-CN" sz="3200" b="1" i="1" smtClean="0">
                <a:solidFill>
                  <a:srgbClr val="FFFF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4351" name="Object 29"/>
            <p:cNvGraphicFramePr>
              <a:graphicFrameLocks noChangeAspect="1"/>
            </p:cNvGraphicFramePr>
            <p:nvPr/>
          </p:nvGraphicFramePr>
          <p:xfrm>
            <a:off x="2544" y="2640"/>
            <a:ext cx="352" cy="5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088" name="Equation" r:id="rId5" imgW="203200" imgH="317500" progId="Equation.3">
                    <p:embed/>
                  </p:oleObj>
                </mc:Choice>
                <mc:Fallback>
                  <p:oleObj name="Equation" r:id="rId5" imgW="203200" imgH="317500" progId="Equation.3">
                    <p:embed/>
                    <p:pic>
                      <p:nvPicPr>
                        <p:cNvPr id="0" name="图片 4508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44" y="2640"/>
                          <a:ext cx="352" cy="5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" name="Group 30"/>
          <p:cNvGrpSpPr/>
          <p:nvPr/>
        </p:nvGrpSpPr>
        <p:grpSpPr bwMode="auto">
          <a:xfrm>
            <a:off x="827088" y="4652963"/>
            <a:ext cx="7950200" cy="1905000"/>
            <a:chOff x="336" y="2640"/>
            <a:chExt cx="5008" cy="1200"/>
          </a:xfrm>
        </p:grpSpPr>
        <p:sp>
          <p:nvSpPr>
            <p:cNvPr id="14345" name="Text Box 31"/>
            <p:cNvSpPr txBox="1">
              <a:spLocks noChangeArrowheads="1"/>
            </p:cNvSpPr>
            <p:nvPr/>
          </p:nvSpPr>
          <p:spPr bwMode="auto">
            <a:xfrm>
              <a:off x="336" y="2640"/>
              <a:ext cx="5008" cy="7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FFFF00"/>
                  </a:solidFill>
                  <a:latin typeface="Times New Roman" panose="02020603050405020304" pitchFamily="18" charset="0"/>
                </a:rPr>
                <a:t>        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如果将 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看作数轴上随机点的坐标，那么分布函数 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F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的值就表示 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落在区间</a:t>
              </a:r>
              <a:endPara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4346" name="Object 32"/>
            <p:cNvGraphicFramePr>
              <a:graphicFrameLocks noChangeAspect="1"/>
            </p:cNvGraphicFramePr>
            <p:nvPr/>
          </p:nvGraphicFramePr>
          <p:xfrm>
            <a:off x="432" y="3504"/>
            <a:ext cx="749" cy="30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089" name="公式" r:id="rId7" imgW="774700" imgH="304800" progId="Equation.3">
                    <p:embed/>
                  </p:oleObj>
                </mc:Choice>
                <mc:Fallback>
                  <p:oleObj name="公式" r:id="rId7" imgW="774700" imgH="304800" progId="Equation.3">
                    <p:embed/>
                    <p:pic>
                      <p:nvPicPr>
                        <p:cNvPr id="0" name="图片 4508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2" y="3504"/>
                          <a:ext cx="749" cy="30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4347" name="Rectangle 33"/>
            <p:cNvSpPr>
              <a:spLocks noChangeArrowheads="1"/>
            </p:cNvSpPr>
            <p:nvPr/>
          </p:nvSpPr>
          <p:spPr bwMode="auto">
            <a:xfrm>
              <a:off x="1152" y="3475"/>
              <a:ext cx="9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的概率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.</a:t>
              </a:r>
              <a:endPara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5954" name="Object 2"/>
          <p:cNvGraphicFramePr>
            <a:graphicFrameLocks noChangeAspect="1"/>
          </p:cNvGraphicFramePr>
          <p:nvPr/>
        </p:nvGraphicFramePr>
        <p:xfrm>
          <a:off x="3419475" y="2997200"/>
          <a:ext cx="2835275" cy="776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31" name="Equation" r:id="rId1" imgW="1460500" imgH="304800" progId="Equation.3">
                  <p:embed/>
                </p:oleObj>
              </mc:Choice>
              <mc:Fallback>
                <p:oleObj name="Equation" r:id="rId1" imgW="1460500" imgH="304800" progId="Equation.3">
                  <p:embed/>
                  <p:pic>
                    <p:nvPicPr>
                      <p:cNvPr id="0" name="图片 512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19475" y="2997200"/>
                        <a:ext cx="2835275" cy="7762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966" name="Object 14"/>
          <p:cNvGraphicFramePr>
            <a:graphicFrameLocks noChangeAspect="1"/>
          </p:cNvGraphicFramePr>
          <p:nvPr/>
        </p:nvGraphicFramePr>
        <p:xfrm>
          <a:off x="833438" y="2065338"/>
          <a:ext cx="2571750" cy="762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32" name="Equation" r:id="rId3" imgW="1346200" imgH="304800" progId="Equation.3">
                  <p:embed/>
                </p:oleObj>
              </mc:Choice>
              <mc:Fallback>
                <p:oleObj name="Equation" r:id="rId3" imgW="1346200" imgH="304800" progId="Equation.3">
                  <p:embed/>
                  <p:pic>
                    <p:nvPicPr>
                      <p:cNvPr id="0" name="图片 512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3438" y="2065338"/>
                        <a:ext cx="2571750" cy="762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967" name="Object 15"/>
          <p:cNvGraphicFramePr>
            <a:graphicFrameLocks noChangeAspect="1"/>
          </p:cNvGraphicFramePr>
          <p:nvPr/>
        </p:nvGraphicFramePr>
        <p:xfrm>
          <a:off x="5405438" y="1989138"/>
          <a:ext cx="21336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33" name="Equation" r:id="rId5" imgW="1155700" imgH="304800" progId="Equation.3">
                  <p:embed/>
                </p:oleObj>
              </mc:Choice>
              <mc:Fallback>
                <p:oleObj name="Equation" r:id="rId5" imgW="1155700" imgH="304800" progId="Equation.3">
                  <p:embed/>
                  <p:pic>
                    <p:nvPicPr>
                      <p:cNvPr id="0" name="图片 512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05438" y="1989138"/>
                        <a:ext cx="2133600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968" name="Object 16"/>
          <p:cNvGraphicFramePr>
            <a:graphicFrameLocks noChangeAspect="1"/>
          </p:cNvGraphicFramePr>
          <p:nvPr/>
        </p:nvGraphicFramePr>
        <p:xfrm>
          <a:off x="3348038" y="1989138"/>
          <a:ext cx="21336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34" name="Equation" r:id="rId7" imgW="1193800" imgH="304800" progId="Equation.3">
                  <p:embed/>
                </p:oleObj>
              </mc:Choice>
              <mc:Fallback>
                <p:oleObj name="Equation" r:id="rId7" imgW="1193800" imgH="304800" progId="Equation.3">
                  <p:embed/>
                  <p:pic>
                    <p:nvPicPr>
                      <p:cNvPr id="0" name="图片 512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48038" y="1989138"/>
                        <a:ext cx="2133600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5969" name="Rectangle 17"/>
          <p:cNvSpPr>
            <a:spLocks noChangeArrowheads="1"/>
          </p:cNvSpPr>
          <p:nvPr/>
        </p:nvSpPr>
        <p:spPr bwMode="auto">
          <a:xfrm>
            <a:off x="468313" y="836613"/>
            <a:ext cx="8458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</a:rPr>
              <a:t>用分布函数计算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</a:rPr>
              <a:t>落在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a ,b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]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</a:rPr>
              <a:t>里的概率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：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pic>
        <p:nvPicPr>
          <p:cNvPr id="51210" name="Picture 1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584" y="4365104"/>
            <a:ext cx="7747303" cy="7200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Text Box 2"/>
          <p:cNvSpPr txBox="1">
            <a:spLocks noChangeArrowheads="1"/>
          </p:cNvSpPr>
          <p:nvPr/>
        </p:nvSpPr>
        <p:spPr bwMode="auto">
          <a:xfrm>
            <a:off x="684213" y="404813"/>
            <a:ext cx="43259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FFCC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分布函数的性质</a:t>
            </a:r>
            <a:endParaRPr kumimoji="1" lang="zh-CN" altLang="en-US" sz="3200" b="1" smtClean="0">
              <a:solidFill>
                <a:srgbClr val="00FFCC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09571" name="Text Box 3"/>
          <p:cNvSpPr txBox="1">
            <a:spLocks noChangeArrowheads="1"/>
          </p:cNvSpPr>
          <p:nvPr/>
        </p:nvSpPr>
        <p:spPr bwMode="auto">
          <a:xfrm>
            <a:off x="539750" y="1223963"/>
            <a:ext cx="4302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(1)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单调不减，即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09572" name="Object 4"/>
          <p:cNvGraphicFramePr>
            <a:graphicFrameLocks noChangeAspect="1"/>
          </p:cNvGraphicFramePr>
          <p:nvPr/>
        </p:nvGraphicFramePr>
        <p:xfrm>
          <a:off x="1547813" y="1916113"/>
          <a:ext cx="4895850" cy="523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61" name="Equation" r:id="rId1" imgW="6680200" imgH="749300" progId="Equation.DSMT4">
                  <p:embed/>
                </p:oleObj>
              </mc:Choice>
              <mc:Fallback>
                <p:oleObj name="Equation" r:id="rId1" imgW="6680200" imgH="749300" progId="Equation.DSMT4">
                  <p:embed/>
                  <p:pic>
                    <p:nvPicPr>
                      <p:cNvPr id="0" name="图片 522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7813" y="1916113"/>
                        <a:ext cx="4895850" cy="523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9575" name="Object 7"/>
          <p:cNvGraphicFramePr>
            <a:graphicFrameLocks noChangeAspect="1"/>
          </p:cNvGraphicFramePr>
          <p:nvPr/>
        </p:nvGraphicFramePr>
        <p:xfrm>
          <a:off x="611188" y="2636838"/>
          <a:ext cx="2879725" cy="554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62" name="Equation" r:id="rId3" imgW="1587500" imgH="304800" progId="Equation.DSMT4">
                  <p:embed/>
                </p:oleObj>
              </mc:Choice>
              <mc:Fallback>
                <p:oleObj name="Equation" r:id="rId3" imgW="1587500" imgH="304800" progId="Equation.DSMT4">
                  <p:embed/>
                  <p:pic>
                    <p:nvPicPr>
                      <p:cNvPr id="0" name="图片 522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1188" y="2636838"/>
                        <a:ext cx="2879725" cy="554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9577" name="Object 9"/>
          <p:cNvGraphicFramePr>
            <a:graphicFrameLocks noChangeAspect="1"/>
          </p:cNvGraphicFramePr>
          <p:nvPr/>
        </p:nvGraphicFramePr>
        <p:xfrm>
          <a:off x="1692275" y="3284538"/>
          <a:ext cx="4176713" cy="611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63" name="Equation" r:id="rId5" imgW="7378700" imgH="965200" progId="Equation.DSMT4">
                  <p:embed/>
                </p:oleObj>
              </mc:Choice>
              <mc:Fallback>
                <p:oleObj name="Equation" r:id="rId5" imgW="7378700" imgH="965200" progId="Equation.DSMT4">
                  <p:embed/>
                  <p:pic>
                    <p:nvPicPr>
                      <p:cNvPr id="0" name="图片 522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2275" y="3284538"/>
                        <a:ext cx="4176713" cy="6111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9578" name="Text Box 10"/>
          <p:cNvSpPr txBox="1">
            <a:spLocks noChangeArrowheads="1"/>
          </p:cNvSpPr>
          <p:nvPr/>
        </p:nvSpPr>
        <p:spPr bwMode="auto">
          <a:xfrm>
            <a:off x="611188" y="4149725"/>
            <a:ext cx="3895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(3)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右连续，即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416" name="Object 15"/>
          <p:cNvGraphicFramePr>
            <a:graphicFrameLocks noChangeAspect="1"/>
          </p:cNvGraphicFramePr>
          <p:nvPr/>
        </p:nvGraphicFramePr>
        <p:xfrm>
          <a:off x="4724400" y="4918075"/>
          <a:ext cx="114300" cy="217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64" name="Equation" r:id="rId7" imgW="114300" imgH="215900" progId="Equation.DSMT4">
                  <p:embed/>
                </p:oleObj>
              </mc:Choice>
              <mc:Fallback>
                <p:oleObj name="Equation" r:id="rId7" imgW="114300" imgH="215900" progId="Equation.DSMT4">
                  <p:embed/>
                  <p:pic>
                    <p:nvPicPr>
                      <p:cNvPr id="0" name="图片 522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24400" y="4918075"/>
                        <a:ext cx="114300" cy="217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9585" name="Object 17"/>
          <p:cNvGraphicFramePr>
            <a:graphicFrameLocks noChangeAspect="1"/>
          </p:cNvGraphicFramePr>
          <p:nvPr/>
        </p:nvGraphicFramePr>
        <p:xfrm>
          <a:off x="4427538" y="4149725"/>
          <a:ext cx="3384550" cy="781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65" name="Equation" r:id="rId9" imgW="1905000" imgH="457200" progId="Equation.DSMT4">
                  <p:embed/>
                </p:oleObj>
              </mc:Choice>
              <mc:Fallback>
                <p:oleObj name="Equation" r:id="rId9" imgW="1905000" imgH="457200" progId="Equation.DSMT4">
                  <p:embed/>
                  <p:pic>
                    <p:nvPicPr>
                      <p:cNvPr id="0" name="图片 522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27538" y="4149725"/>
                        <a:ext cx="3384550" cy="781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9" name="Text Box 3"/>
          <p:cNvSpPr txBox="1">
            <a:spLocks noChangeArrowheads="1"/>
          </p:cNvSpPr>
          <p:nvPr/>
        </p:nvSpPr>
        <p:spPr bwMode="auto">
          <a:xfrm>
            <a:off x="455613" y="1595438"/>
            <a:ext cx="1143000" cy="641350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1620" name="Text Box 4"/>
          <p:cNvSpPr txBox="1">
            <a:spLocks noChangeArrowheads="1"/>
          </p:cNvSpPr>
          <p:nvPr/>
        </p:nvSpPr>
        <p:spPr bwMode="auto">
          <a:xfrm>
            <a:off x="684213" y="1700213"/>
            <a:ext cx="7778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 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若随机变量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的可能取值是有限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个或可列个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离散型随机变量</a:t>
            </a:r>
            <a:endParaRPr kumimoji="1" lang="zh-CN" altLang="en-US" sz="3600" smtClean="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1621" name="Text Box 5"/>
          <p:cNvSpPr txBox="1">
            <a:spLocks noChangeArrowheads="1"/>
          </p:cNvSpPr>
          <p:nvPr/>
        </p:nvSpPr>
        <p:spPr bwMode="auto">
          <a:xfrm>
            <a:off x="379413" y="3024188"/>
            <a:ext cx="83978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描述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的概率特性常用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概率分布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分布律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11622" name="Object 6"/>
          <p:cNvGraphicFramePr>
            <a:graphicFrameLocks noChangeAspect="1"/>
          </p:cNvGraphicFramePr>
          <p:nvPr/>
        </p:nvGraphicFramePr>
        <p:xfrm>
          <a:off x="1903413" y="3910013"/>
          <a:ext cx="5410200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271" name="Equation" r:id="rId1" imgW="7251700" imgH="762000" progId="Equation.3">
                  <p:embed/>
                </p:oleObj>
              </mc:Choice>
              <mc:Fallback>
                <p:oleObj name="Equation" r:id="rId1" imgW="7251700" imgH="762000" progId="Equation.3">
                  <p:embed/>
                  <p:pic>
                    <p:nvPicPr>
                      <p:cNvPr id="0" name="图片 532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3413" y="3910013"/>
                        <a:ext cx="5410200" cy="533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7"/>
          <p:cNvGrpSpPr/>
          <p:nvPr/>
        </p:nvGrpSpPr>
        <p:grpSpPr bwMode="auto">
          <a:xfrm>
            <a:off x="1370013" y="5157788"/>
            <a:ext cx="6096000" cy="1295400"/>
            <a:chOff x="912" y="3360"/>
            <a:chExt cx="3840" cy="816"/>
          </a:xfrm>
        </p:grpSpPr>
        <p:sp>
          <p:nvSpPr>
            <p:cNvPr id="18442" name="Line 8"/>
            <p:cNvSpPr>
              <a:spLocks noChangeShapeType="1"/>
            </p:cNvSpPr>
            <p:nvPr/>
          </p:nvSpPr>
          <p:spPr bwMode="auto">
            <a:xfrm>
              <a:off x="912" y="3792"/>
              <a:ext cx="38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443" name="Line 9"/>
            <p:cNvSpPr>
              <a:spLocks noChangeShapeType="1"/>
            </p:cNvSpPr>
            <p:nvPr/>
          </p:nvSpPr>
          <p:spPr bwMode="auto">
            <a:xfrm>
              <a:off x="1584" y="3456"/>
              <a:ext cx="0" cy="6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8444" name="Text Box 10"/>
            <p:cNvSpPr txBox="1">
              <a:spLocks noChangeArrowheads="1"/>
            </p:cNvSpPr>
            <p:nvPr/>
          </p:nvSpPr>
          <p:spPr bwMode="auto">
            <a:xfrm>
              <a:off x="1046" y="3388"/>
              <a:ext cx="39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X       </a:t>
              </a:r>
              <a:endPara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8445" name="Object 11"/>
            <p:cNvGraphicFramePr>
              <a:graphicFrameLocks noChangeAspect="1"/>
            </p:cNvGraphicFramePr>
            <p:nvPr/>
          </p:nvGraphicFramePr>
          <p:xfrm>
            <a:off x="2016" y="3360"/>
            <a:ext cx="2453" cy="3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3272" name="Equation" r:id="rId3" imgW="2159000" imgH="330200" progId="Equation.3">
                    <p:embed/>
                  </p:oleObj>
                </mc:Choice>
                <mc:Fallback>
                  <p:oleObj name="Equation" r:id="rId3" imgW="2159000" imgH="330200" progId="Equation.3">
                    <p:embed/>
                    <p:pic>
                      <p:nvPicPr>
                        <p:cNvPr id="0" name="图片 5327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16" y="3360"/>
                          <a:ext cx="2453" cy="39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446" name="Text Box 12"/>
            <p:cNvSpPr txBox="1">
              <a:spLocks noChangeArrowheads="1"/>
            </p:cNvSpPr>
            <p:nvPr/>
          </p:nvSpPr>
          <p:spPr bwMode="auto">
            <a:xfrm>
              <a:off x="1056" y="3772"/>
              <a:ext cx="39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P       </a:t>
              </a:r>
              <a:endPara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8447" name="Object 13"/>
            <p:cNvGraphicFramePr>
              <a:graphicFrameLocks noChangeAspect="1"/>
            </p:cNvGraphicFramePr>
            <p:nvPr/>
          </p:nvGraphicFramePr>
          <p:xfrm>
            <a:off x="1957" y="3777"/>
            <a:ext cx="2571" cy="3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3273" name="Equation" r:id="rId5" imgW="2273300" imgH="330200" progId="Equation.3">
                    <p:embed/>
                  </p:oleObj>
                </mc:Choice>
                <mc:Fallback>
                  <p:oleObj name="Equation" r:id="rId5" imgW="2273300" imgH="330200" progId="Equation.3">
                    <p:embed/>
                    <p:pic>
                      <p:nvPicPr>
                        <p:cNvPr id="0" name="图片 5327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7" y="3777"/>
                          <a:ext cx="2571" cy="39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1630" name="Text Box 14"/>
          <p:cNvSpPr txBox="1">
            <a:spLocks noChangeArrowheads="1"/>
          </p:cNvSpPr>
          <p:nvPr/>
        </p:nvSpPr>
        <p:spPr bwMode="auto">
          <a:xfrm>
            <a:off x="455613" y="4508500"/>
            <a:ext cx="295433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或概率分布表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8440" name="Text Box 16"/>
          <p:cNvSpPr txBox="1">
            <a:spLocks noChangeArrowheads="1"/>
          </p:cNvSpPr>
          <p:nvPr/>
        </p:nvSpPr>
        <p:spPr bwMode="auto">
          <a:xfrm>
            <a:off x="539750" y="549275"/>
            <a:ext cx="64087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三</a:t>
            </a:r>
            <a:r>
              <a:rPr kumimoji="1" lang="en-US" altLang="zh-CN" sz="36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.</a:t>
            </a:r>
            <a:r>
              <a:rPr kumimoji="1" lang="zh-CN" altLang="en-US" sz="36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离散型随机变量及分布律</a:t>
            </a:r>
            <a:endParaRPr kumimoji="1" lang="zh-CN" altLang="en-US" sz="3600" b="1" smtClean="0">
              <a:solidFill>
                <a:srgbClr val="FFCC66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1634" name="Text Box 18"/>
          <p:cNvSpPr txBox="1">
            <a:spLocks noChangeArrowheads="1"/>
          </p:cNvSpPr>
          <p:nvPr/>
        </p:nvSpPr>
        <p:spPr bwMode="auto">
          <a:xfrm>
            <a:off x="477838" y="3833813"/>
            <a:ext cx="5873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即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Text Box 2"/>
          <p:cNvSpPr txBox="1">
            <a:spLocks noChangeArrowheads="1"/>
          </p:cNvSpPr>
          <p:nvPr/>
        </p:nvSpPr>
        <p:spPr bwMode="auto">
          <a:xfrm>
            <a:off x="517525" y="1949450"/>
            <a:ext cx="31178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分布律的性质</a:t>
            </a:r>
            <a:endParaRPr kumimoji="1" lang="zh-CN" altLang="en-US" sz="3600" b="1" smtClean="0">
              <a:solidFill>
                <a:srgbClr val="FFCC66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pSp>
        <p:nvGrpSpPr>
          <p:cNvPr id="2" name="Group 3"/>
          <p:cNvGrpSpPr/>
          <p:nvPr/>
        </p:nvGrpSpPr>
        <p:grpSpPr bwMode="auto">
          <a:xfrm>
            <a:off x="533400" y="2644775"/>
            <a:ext cx="7037388" cy="744538"/>
            <a:chOff x="326" y="3130"/>
            <a:chExt cx="4746" cy="469"/>
          </a:xfrm>
        </p:grpSpPr>
        <p:grpSp>
          <p:nvGrpSpPr>
            <p:cNvPr id="19480" name="Group 4"/>
            <p:cNvGrpSpPr/>
            <p:nvPr/>
          </p:nvGrpSpPr>
          <p:grpSpPr bwMode="auto">
            <a:xfrm>
              <a:off x="326" y="3234"/>
              <a:ext cx="2498" cy="365"/>
              <a:chOff x="326" y="3414"/>
              <a:chExt cx="2498" cy="365"/>
            </a:xfrm>
          </p:grpSpPr>
          <p:sp>
            <p:nvSpPr>
              <p:cNvPr id="19483" name="Text Box 5"/>
              <p:cNvSpPr txBox="1">
                <a:spLocks noChangeArrowheads="1"/>
              </p:cNvSpPr>
              <p:nvPr/>
            </p:nvSpPr>
            <p:spPr bwMode="auto">
              <a:xfrm>
                <a:off x="326" y="3414"/>
                <a:ext cx="43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 typeface="Wingdings" panose="05000000000000000000" pitchFamily="2" charset="2"/>
                  <a:buChar char="q"/>
                </a:pPr>
                <a:r>
                  <a:rPr kumimoji="1" lang="en-US" altLang="zh-CN" sz="3200" smtClean="0">
                    <a:solidFill>
                      <a:srgbClr val="FFFFFF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</a:t>
                </a:r>
                <a:endParaRPr kumimoji="1" lang="en-US" altLang="zh-CN" sz="32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graphicFrame>
            <p:nvGraphicFramePr>
              <p:cNvPr id="19484" name="Object 6"/>
              <p:cNvGraphicFramePr>
                <a:graphicFrameLocks noChangeAspect="1"/>
              </p:cNvGraphicFramePr>
              <p:nvPr/>
            </p:nvGraphicFramePr>
            <p:xfrm>
              <a:off x="1008" y="3444"/>
              <a:ext cx="1816" cy="30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54302" name="Equation" r:id="rId1" imgW="4762500" imgH="762000" progId="Equation.3">
                      <p:embed/>
                    </p:oleObj>
                  </mc:Choice>
                  <mc:Fallback>
                    <p:oleObj name="Equation" r:id="rId1" imgW="4762500" imgH="762000" progId="Equation.3">
                      <p:embed/>
                      <p:pic>
                        <p:nvPicPr>
                          <p:cNvPr id="0" name="图片 5430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008" y="3444"/>
                            <a:ext cx="1816" cy="30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9481" name="Line 7"/>
            <p:cNvSpPr>
              <a:spLocks noChangeShapeType="1"/>
            </p:cNvSpPr>
            <p:nvPr/>
          </p:nvSpPr>
          <p:spPr bwMode="auto">
            <a:xfrm>
              <a:off x="2976" y="3408"/>
              <a:ext cx="9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482" name="Text Box 8"/>
            <p:cNvSpPr txBox="1">
              <a:spLocks noChangeArrowheads="1"/>
            </p:cNvSpPr>
            <p:nvPr/>
          </p:nvSpPr>
          <p:spPr bwMode="auto">
            <a:xfrm>
              <a:off x="4022" y="3130"/>
              <a:ext cx="105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非负性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4" name="Group 9"/>
          <p:cNvGrpSpPr/>
          <p:nvPr/>
        </p:nvGrpSpPr>
        <p:grpSpPr bwMode="auto">
          <a:xfrm>
            <a:off x="533400" y="3429000"/>
            <a:ext cx="7105650" cy="990600"/>
            <a:chOff x="336" y="3576"/>
            <a:chExt cx="4768" cy="624"/>
          </a:xfrm>
        </p:grpSpPr>
        <p:grpSp>
          <p:nvGrpSpPr>
            <p:cNvPr id="19475" name="Group 10"/>
            <p:cNvGrpSpPr/>
            <p:nvPr/>
          </p:nvGrpSpPr>
          <p:grpSpPr bwMode="auto">
            <a:xfrm>
              <a:off x="336" y="3576"/>
              <a:ext cx="1564" cy="624"/>
              <a:chOff x="336" y="3600"/>
              <a:chExt cx="1564" cy="624"/>
            </a:xfrm>
          </p:grpSpPr>
          <p:sp>
            <p:nvSpPr>
              <p:cNvPr id="19478" name="Text Box 11"/>
              <p:cNvSpPr txBox="1">
                <a:spLocks noChangeArrowheads="1"/>
              </p:cNvSpPr>
              <p:nvPr/>
            </p:nvSpPr>
            <p:spPr bwMode="auto">
              <a:xfrm>
                <a:off x="336" y="3696"/>
                <a:ext cx="435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buFont typeface="Wingdings" panose="05000000000000000000" pitchFamily="2" charset="2"/>
                  <a:buChar char="q"/>
                </a:pPr>
                <a:r>
                  <a:rPr kumimoji="1" lang="en-US" altLang="zh-CN" sz="3200" smtClean="0">
                    <a:solidFill>
                      <a:srgbClr val="FFFFFF"/>
                    </a:solidFill>
                    <a:latin typeface="Times New Roman" panose="02020603050405020304" pitchFamily="18" charset="0"/>
                    <a:ea typeface="楷体_GB2312" pitchFamily="49" charset="-122"/>
                  </a:rPr>
                  <a:t> </a:t>
                </a:r>
                <a:endParaRPr kumimoji="1" lang="en-US" altLang="zh-CN" sz="32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endParaRPr>
              </a:p>
            </p:txBody>
          </p:sp>
          <p:graphicFrame>
            <p:nvGraphicFramePr>
              <p:cNvPr id="19479" name="Object 12"/>
              <p:cNvGraphicFramePr>
                <a:graphicFrameLocks noChangeAspect="1"/>
              </p:cNvGraphicFramePr>
              <p:nvPr/>
            </p:nvGraphicFramePr>
            <p:xfrm>
              <a:off x="996" y="3600"/>
              <a:ext cx="904" cy="62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54303" name="Equation" r:id="rId3" imgW="2349500" imgH="1600200" progId="Equation.3">
                      <p:embed/>
                    </p:oleObj>
                  </mc:Choice>
                  <mc:Fallback>
                    <p:oleObj name="Equation" r:id="rId3" imgW="2349500" imgH="1600200" progId="Equation.3">
                      <p:embed/>
                      <p:pic>
                        <p:nvPicPr>
                          <p:cNvPr id="0" name="图片 5430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996" y="3600"/>
                            <a:ext cx="904" cy="62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9476" name="Line 13"/>
            <p:cNvSpPr>
              <a:spLocks noChangeShapeType="1"/>
            </p:cNvSpPr>
            <p:nvPr/>
          </p:nvSpPr>
          <p:spPr bwMode="auto">
            <a:xfrm>
              <a:off x="2976" y="3888"/>
              <a:ext cx="9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sp>
          <p:nvSpPr>
            <p:cNvPr id="19477" name="Text Box 14"/>
            <p:cNvSpPr txBox="1">
              <a:spLocks noChangeArrowheads="1"/>
            </p:cNvSpPr>
            <p:nvPr/>
          </p:nvSpPr>
          <p:spPr bwMode="auto">
            <a:xfrm>
              <a:off x="4060" y="3610"/>
              <a:ext cx="104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归一性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15727" name="Text Box 15"/>
          <p:cNvSpPr txBox="1">
            <a:spLocks noChangeArrowheads="1"/>
          </p:cNvSpPr>
          <p:nvPr/>
        </p:nvSpPr>
        <p:spPr bwMode="auto">
          <a:xfrm>
            <a:off x="2041525" y="533400"/>
            <a:ext cx="12350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~      </a:t>
            </a:r>
            <a:endParaRPr kumimoji="1" lang="en-US" altLang="zh-CN" sz="36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5728" name="Text Box 16"/>
          <p:cNvSpPr txBox="1">
            <a:spLocks noChangeArrowheads="1"/>
          </p:cNvSpPr>
          <p:nvPr/>
        </p:nvSpPr>
        <p:spPr bwMode="auto">
          <a:xfrm>
            <a:off x="654050" y="501650"/>
            <a:ext cx="641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6" name="Group 17"/>
          <p:cNvGrpSpPr/>
          <p:nvPr/>
        </p:nvGrpSpPr>
        <p:grpSpPr bwMode="auto">
          <a:xfrm>
            <a:off x="2971800" y="304800"/>
            <a:ext cx="4038600" cy="1371600"/>
            <a:chOff x="1920" y="321"/>
            <a:chExt cx="2544" cy="735"/>
          </a:xfrm>
        </p:grpSpPr>
        <p:graphicFrame>
          <p:nvGraphicFramePr>
            <p:cNvPr id="19465" name="Object 18"/>
            <p:cNvGraphicFramePr>
              <a:graphicFrameLocks noChangeAspect="1"/>
            </p:cNvGraphicFramePr>
            <p:nvPr/>
          </p:nvGraphicFramePr>
          <p:xfrm>
            <a:off x="2112" y="321"/>
            <a:ext cx="2208" cy="3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4304" name="Equation" r:id="rId5" imgW="2159000" imgH="330200" progId="Equation.3">
                    <p:embed/>
                  </p:oleObj>
                </mc:Choice>
                <mc:Fallback>
                  <p:oleObj name="Equation" r:id="rId5" imgW="2159000" imgH="330200" progId="Equation.3">
                    <p:embed/>
                    <p:pic>
                      <p:nvPicPr>
                        <p:cNvPr id="0" name="图片 5430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12" y="321"/>
                          <a:ext cx="2208" cy="39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9466" name="Object 19"/>
            <p:cNvGraphicFramePr>
              <a:graphicFrameLocks noChangeAspect="1"/>
            </p:cNvGraphicFramePr>
            <p:nvPr/>
          </p:nvGraphicFramePr>
          <p:xfrm>
            <a:off x="2086" y="657"/>
            <a:ext cx="2186" cy="3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4305" name="Equation" r:id="rId7" imgW="2032000" imgH="330200" progId="Equation.3">
                    <p:embed/>
                  </p:oleObj>
                </mc:Choice>
                <mc:Fallback>
                  <p:oleObj name="Equation" r:id="rId7" imgW="2032000" imgH="330200" progId="Equation.3">
                    <p:embed/>
                    <p:pic>
                      <p:nvPicPr>
                        <p:cNvPr id="0" name="图片 5430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086" y="657"/>
                          <a:ext cx="2186" cy="39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9467" name="Group 20"/>
            <p:cNvGrpSpPr/>
            <p:nvPr/>
          </p:nvGrpSpPr>
          <p:grpSpPr bwMode="auto">
            <a:xfrm>
              <a:off x="1920" y="432"/>
              <a:ext cx="48" cy="528"/>
              <a:chOff x="1824" y="432"/>
              <a:chExt cx="48" cy="528"/>
            </a:xfrm>
          </p:grpSpPr>
          <p:sp>
            <p:nvSpPr>
              <p:cNvPr id="19472" name="Line 21"/>
              <p:cNvSpPr>
                <a:spLocks noChangeShapeType="1"/>
              </p:cNvSpPr>
              <p:nvPr/>
            </p:nvSpPr>
            <p:spPr bwMode="auto">
              <a:xfrm>
                <a:off x="1824" y="480"/>
                <a:ext cx="0" cy="43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9473" name="Line 22"/>
              <p:cNvSpPr>
                <a:spLocks noChangeShapeType="1"/>
              </p:cNvSpPr>
              <p:nvPr/>
            </p:nvSpPr>
            <p:spPr bwMode="auto">
              <a:xfrm flipH="1">
                <a:off x="1824" y="432"/>
                <a:ext cx="48" cy="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9474" name="Line 23"/>
              <p:cNvSpPr>
                <a:spLocks noChangeShapeType="1"/>
              </p:cNvSpPr>
              <p:nvPr/>
            </p:nvSpPr>
            <p:spPr bwMode="auto">
              <a:xfrm>
                <a:off x="1824" y="912"/>
                <a:ext cx="48" cy="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9468" name="Group 24"/>
            <p:cNvGrpSpPr/>
            <p:nvPr/>
          </p:nvGrpSpPr>
          <p:grpSpPr bwMode="auto">
            <a:xfrm rot="10800000">
              <a:off x="4416" y="432"/>
              <a:ext cx="48" cy="528"/>
              <a:chOff x="1824" y="432"/>
              <a:chExt cx="48" cy="528"/>
            </a:xfrm>
          </p:grpSpPr>
          <p:sp>
            <p:nvSpPr>
              <p:cNvPr id="19469" name="Line 25"/>
              <p:cNvSpPr>
                <a:spLocks noChangeShapeType="1"/>
              </p:cNvSpPr>
              <p:nvPr/>
            </p:nvSpPr>
            <p:spPr bwMode="auto">
              <a:xfrm>
                <a:off x="1824" y="480"/>
                <a:ext cx="0" cy="43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9470" name="Line 26"/>
              <p:cNvSpPr>
                <a:spLocks noChangeShapeType="1"/>
              </p:cNvSpPr>
              <p:nvPr/>
            </p:nvSpPr>
            <p:spPr bwMode="auto">
              <a:xfrm flipH="1">
                <a:off x="1824" y="432"/>
                <a:ext cx="48" cy="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9471" name="Line 27"/>
              <p:cNvSpPr>
                <a:spLocks noChangeShapeType="1"/>
              </p:cNvSpPr>
              <p:nvPr/>
            </p:nvSpPr>
            <p:spPr bwMode="auto">
              <a:xfrm>
                <a:off x="1824" y="912"/>
                <a:ext cx="48" cy="4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 smtClean="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115740" name="AutoShape 28"/>
          <p:cNvSpPr>
            <a:spLocks noChangeArrowheads="1"/>
          </p:cNvSpPr>
          <p:nvPr/>
        </p:nvSpPr>
        <p:spPr bwMode="auto">
          <a:xfrm>
            <a:off x="3851275" y="4365625"/>
            <a:ext cx="2895600" cy="1447800"/>
          </a:xfrm>
          <a:prstGeom prst="wedgeRoundRectCallout">
            <a:avLst>
              <a:gd name="adj1" fmla="val -93477"/>
              <a:gd name="adj2" fmla="val -37500"/>
              <a:gd name="adj3" fmla="val 16667"/>
            </a:avLst>
          </a:prstGeom>
          <a:solidFill>
            <a:srgbClr val="660033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用性质可以判断</a:t>
            </a:r>
            <a:endParaRPr kumimoji="1" lang="zh-CN" altLang="en-US" sz="28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是否为分布律</a:t>
            </a:r>
            <a:endParaRPr kumimoji="1" lang="zh-CN" altLang="en-US" sz="28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Text Box 2"/>
          <p:cNvSpPr txBox="1">
            <a:spLocks noChangeArrowheads="1"/>
          </p:cNvSpPr>
          <p:nvPr/>
        </p:nvSpPr>
        <p:spPr bwMode="auto">
          <a:xfrm>
            <a:off x="539750" y="4437063"/>
            <a:ext cx="83375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是分段阶梯函数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在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的可能取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值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i="1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k 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处发生间断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间断点为第一类跳跃间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断点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在间断点处有跃度</a:t>
            </a:r>
            <a:r>
              <a: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 i="1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k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2" name="Group 3"/>
          <p:cNvGrpSpPr/>
          <p:nvPr/>
        </p:nvGrpSpPr>
        <p:grpSpPr bwMode="auto">
          <a:xfrm>
            <a:off x="723900" y="304800"/>
            <a:ext cx="6362700" cy="641350"/>
            <a:chOff x="384" y="154"/>
            <a:chExt cx="4008" cy="404"/>
          </a:xfrm>
        </p:grpSpPr>
        <p:sp>
          <p:nvSpPr>
            <p:cNvPr id="20490" name="Text Box 4"/>
            <p:cNvSpPr txBox="1">
              <a:spLocks noChangeArrowheads="1"/>
            </p:cNvSpPr>
            <p:nvPr/>
          </p:nvSpPr>
          <p:spPr bwMode="auto">
            <a:xfrm>
              <a:off x="820" y="154"/>
              <a:ext cx="357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CC66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离散型随机变量的分布函数</a:t>
              </a:r>
              <a:endParaRPr kumimoji="1" lang="zh-CN" altLang="en-US" sz="36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  <p:sp>
          <p:nvSpPr>
            <p:cNvPr id="20491" name="Oval 5"/>
            <p:cNvSpPr>
              <a:spLocks noChangeArrowheads="1"/>
            </p:cNvSpPr>
            <p:nvPr/>
          </p:nvSpPr>
          <p:spPr bwMode="auto">
            <a:xfrm>
              <a:off x="384" y="288"/>
              <a:ext cx="240" cy="144"/>
            </a:xfrm>
            <a:prstGeom prst="ellipse">
              <a:avLst/>
            </a:prstGeom>
            <a:solidFill>
              <a:srgbClr val="FF339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graphicFrame>
        <p:nvGraphicFramePr>
          <p:cNvPr id="113670" name="Object 6"/>
          <p:cNvGraphicFramePr>
            <a:graphicFrameLocks noChangeAspect="1"/>
          </p:cNvGraphicFramePr>
          <p:nvPr/>
        </p:nvGraphicFramePr>
        <p:xfrm>
          <a:off x="1547813" y="2636838"/>
          <a:ext cx="5616575" cy="722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5326" name="Equation" r:id="rId1" imgW="3429000" imgH="330200" progId="Equation.3">
                  <p:embed/>
                </p:oleObj>
              </mc:Choice>
              <mc:Fallback>
                <p:oleObj name="Equation" r:id="rId1" imgW="3429000" imgH="330200" progId="Equation.3">
                  <p:embed/>
                  <p:pic>
                    <p:nvPicPr>
                      <p:cNvPr id="0" name="图片 553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7813" y="2636838"/>
                        <a:ext cx="5616575" cy="722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3671" name="Object 7"/>
          <p:cNvGraphicFramePr>
            <a:graphicFrameLocks noChangeAspect="1"/>
          </p:cNvGraphicFramePr>
          <p:nvPr/>
        </p:nvGraphicFramePr>
        <p:xfrm>
          <a:off x="1476375" y="1412875"/>
          <a:ext cx="3219450" cy="630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5327" name="公式" r:id="rId3" imgW="1727200" imgH="304800" progId="Equation.3">
                  <p:embed/>
                </p:oleObj>
              </mc:Choice>
              <mc:Fallback>
                <p:oleObj name="公式" r:id="rId3" imgW="1727200" imgH="304800" progId="Equation.3">
                  <p:embed/>
                  <p:pic>
                    <p:nvPicPr>
                      <p:cNvPr id="0" name="图片 553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75" y="1412875"/>
                        <a:ext cx="3219450" cy="630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3672" name="Object 8"/>
          <p:cNvGraphicFramePr>
            <a:graphicFrameLocks noChangeAspect="1"/>
          </p:cNvGraphicFramePr>
          <p:nvPr/>
        </p:nvGraphicFramePr>
        <p:xfrm>
          <a:off x="4643438" y="1341438"/>
          <a:ext cx="1800225" cy="1139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5328" name="公式" r:id="rId5" imgW="825500" imgH="571500" progId="Equation.3">
                  <p:embed/>
                </p:oleObj>
              </mc:Choice>
              <mc:Fallback>
                <p:oleObj name="公式" r:id="rId5" imgW="825500" imgH="571500" progId="Equation.3">
                  <p:embed/>
                  <p:pic>
                    <p:nvPicPr>
                      <p:cNvPr id="0" name="图片 553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43438" y="1341438"/>
                        <a:ext cx="1800225" cy="1139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9"/>
          <p:cNvGrpSpPr/>
          <p:nvPr/>
        </p:nvGrpSpPr>
        <p:grpSpPr bwMode="auto">
          <a:xfrm>
            <a:off x="2555875" y="3500438"/>
            <a:ext cx="3276600" cy="771525"/>
            <a:chOff x="480" y="2496"/>
            <a:chExt cx="2064" cy="486"/>
          </a:xfrm>
        </p:grpSpPr>
        <p:sp>
          <p:nvSpPr>
            <p:cNvPr id="20488" name="Text Box 10"/>
            <p:cNvSpPr txBox="1">
              <a:spLocks noChangeArrowheads="1"/>
            </p:cNvSpPr>
            <p:nvPr/>
          </p:nvSpPr>
          <p:spPr bwMode="auto">
            <a:xfrm>
              <a:off x="480" y="2544"/>
              <a:ext cx="206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其中               </a:t>
              </a:r>
              <a:r>
                <a:rPr kumimoji="1" lang="en-US" altLang="zh-CN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.   </a:t>
              </a:r>
              <a:r>
                <a:rPr kumimoji="1" lang="en-US" altLang="zh-CN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   </a:t>
              </a:r>
              <a:endPara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20489" name="Object 11"/>
            <p:cNvGraphicFramePr>
              <a:graphicFrameLocks noChangeAspect="1"/>
            </p:cNvGraphicFramePr>
            <p:nvPr/>
          </p:nvGraphicFramePr>
          <p:xfrm>
            <a:off x="1152" y="2496"/>
            <a:ext cx="990" cy="48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5329" name="Equation" r:id="rId7" imgW="876300" imgH="330200" progId="Equation.3">
                    <p:embed/>
                  </p:oleObj>
                </mc:Choice>
                <mc:Fallback>
                  <p:oleObj name="Equation" r:id="rId7" imgW="876300" imgH="330200" progId="Equation.3">
                    <p:embed/>
                    <p:pic>
                      <p:nvPicPr>
                        <p:cNvPr id="0" name="图片 553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2496"/>
                          <a:ext cx="990" cy="48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3"/>
          <p:cNvSpPr txBox="1">
            <a:spLocks noChangeArrowheads="1"/>
          </p:cNvSpPr>
          <p:nvPr/>
        </p:nvSpPr>
        <p:spPr bwMode="auto">
          <a:xfrm>
            <a:off x="395288" y="836613"/>
            <a:ext cx="6076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9900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zh-CN" altLang="en-US" sz="3200" b="1" smtClean="0">
                <a:solidFill>
                  <a:srgbClr val="66FF33"/>
                </a:solidFill>
                <a:latin typeface="楷体_GB2312" pitchFamily="49" charset="-122"/>
                <a:ea typeface="楷体_GB2312" pitchFamily="49" charset="-122"/>
              </a:rPr>
              <a:t>四</a:t>
            </a:r>
            <a:r>
              <a:rPr kumimoji="1" lang="en-US" altLang="zh-CN" sz="3200" b="1" smtClean="0">
                <a:solidFill>
                  <a:srgbClr val="66FF33"/>
                </a:solidFill>
                <a:latin typeface="楷体_GB2312" pitchFamily="49" charset="-122"/>
                <a:ea typeface="楷体_GB2312" pitchFamily="49" charset="-122"/>
              </a:rPr>
              <a:t>. </a:t>
            </a:r>
            <a:r>
              <a:rPr kumimoji="1" lang="zh-CN" altLang="en-US" sz="3200" b="1" smtClean="0">
                <a:solidFill>
                  <a:srgbClr val="66FF33"/>
                </a:solidFill>
                <a:latin typeface="楷体_GB2312" pitchFamily="49" charset="-122"/>
                <a:ea typeface="楷体_GB2312" pitchFamily="49" charset="-122"/>
              </a:rPr>
              <a:t>常见离散</a:t>
            </a:r>
            <a:r>
              <a:rPr lang="zh-CN" altLang="en-US" sz="3200" b="1" smtClean="0">
                <a:solidFill>
                  <a:srgbClr val="66FF33"/>
                </a:solidFill>
                <a:latin typeface="楷体_GB2312" pitchFamily="49" charset="-122"/>
                <a:ea typeface="楷体_GB2312" pitchFamily="49" charset="-122"/>
              </a:rPr>
              <a:t>型</a:t>
            </a:r>
            <a:r>
              <a:rPr kumimoji="1" lang="zh-CN" altLang="en-US" sz="3200" b="1" smtClean="0">
                <a:solidFill>
                  <a:srgbClr val="66FF33"/>
                </a:solidFill>
                <a:latin typeface="楷体_GB2312" pitchFamily="49" charset="-122"/>
                <a:ea typeface="楷体_GB2312" pitchFamily="49" charset="-122"/>
              </a:rPr>
              <a:t>随机变量的分布</a:t>
            </a:r>
            <a:endParaRPr kumimoji="1" lang="zh-CN" altLang="en-US" sz="3200" b="1" smtClean="0">
              <a:solidFill>
                <a:srgbClr val="66FF33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28004" name="Text Box 4"/>
          <p:cNvSpPr txBox="1">
            <a:spLocks noChangeArrowheads="1"/>
          </p:cNvSpPr>
          <p:nvPr/>
        </p:nvSpPr>
        <p:spPr bwMode="auto">
          <a:xfrm>
            <a:off x="611188" y="2276475"/>
            <a:ext cx="8135937" cy="103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0000"/>
              </a:lnSpc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FFCC66"/>
                </a:solidFill>
                <a:latin typeface="Times New Roman" panose="02020603050405020304" pitchFamily="18" charset="0"/>
              </a:rPr>
              <a:t>例</a:t>
            </a:r>
            <a:r>
              <a:rPr kumimoji="1" lang="zh-CN" altLang="en-US" sz="2800" b="1" smtClean="0">
                <a:solidFill>
                  <a:srgbClr val="FFFF66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设有 </a:t>
            </a:r>
            <a:r>
              <a:rPr kumimoji="1" lang="en-US" altLang="zh-CN" sz="28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N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件产品，其中有 </a:t>
            </a:r>
            <a:r>
              <a:rPr kumimoji="1" lang="en-US" altLang="zh-CN" sz="28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M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件次品，现从中任取 </a:t>
            </a:r>
            <a:r>
              <a:rPr kumimoji="1" lang="en-US" altLang="zh-CN" sz="28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n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件，用 </a:t>
            </a:r>
            <a:r>
              <a:rPr kumimoji="1" lang="en-US" altLang="zh-CN" sz="28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X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表示其中的次品数，求其分布律。</a:t>
            </a:r>
            <a:endParaRPr kumimoji="1" lang="zh-CN" altLang="en-US" sz="28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28005" name="Object 5"/>
          <p:cNvGraphicFramePr>
            <a:graphicFrameLocks noChangeAspect="1"/>
          </p:cNvGraphicFramePr>
          <p:nvPr/>
        </p:nvGraphicFramePr>
        <p:xfrm>
          <a:off x="1763713" y="4148138"/>
          <a:ext cx="6337300" cy="1820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6329" name="公式" r:id="rId1" imgW="3937000" imgH="1092200" progId="Equation.3">
                  <p:embed/>
                </p:oleObj>
              </mc:Choice>
              <mc:Fallback>
                <p:oleObj name="公式" r:id="rId1" imgW="3937000" imgH="1092200" progId="Equation.3">
                  <p:embed/>
                  <p:pic>
                    <p:nvPicPr>
                      <p:cNvPr id="0" name="图片 563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4148138"/>
                        <a:ext cx="6337300" cy="18208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8006" name="Text Box 6"/>
          <p:cNvSpPr txBox="1">
            <a:spLocks noChangeArrowheads="1"/>
          </p:cNvSpPr>
          <p:nvPr/>
        </p:nvSpPr>
        <p:spPr bwMode="auto">
          <a:xfrm>
            <a:off x="3490913" y="3500438"/>
            <a:ext cx="2016125" cy="519112"/>
          </a:xfrm>
          <a:prstGeom prst="rect">
            <a:avLst/>
          </a:prstGeom>
          <a:solidFill>
            <a:srgbClr val="FF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超几何公式</a:t>
            </a:r>
            <a:endParaRPr kumimoji="1" lang="zh-CN" altLang="en-US" sz="28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8007" name="Text Box 7"/>
          <p:cNvSpPr txBox="1">
            <a:spLocks noChangeArrowheads="1"/>
          </p:cNvSpPr>
          <p:nvPr/>
        </p:nvSpPr>
        <p:spPr bwMode="auto">
          <a:xfrm>
            <a:off x="539750" y="1557338"/>
            <a:ext cx="32400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1.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超几何分布</a:t>
            </a:r>
            <a:endParaRPr kumimoji="1" lang="zh-CN" altLang="en-US" sz="28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8008" name="AutoShape 8"/>
          <p:cNvSpPr>
            <a:spLocks noChangeArrowheads="1"/>
          </p:cNvSpPr>
          <p:nvPr/>
        </p:nvSpPr>
        <p:spPr bwMode="auto">
          <a:xfrm>
            <a:off x="5938838" y="5445125"/>
            <a:ext cx="2447925" cy="609600"/>
          </a:xfrm>
          <a:prstGeom prst="wedgeRoundRectCallout">
            <a:avLst>
              <a:gd name="adj1" fmla="val -86898"/>
              <a:gd name="adj2" fmla="val -73958"/>
              <a:gd name="adj3" fmla="val 16667"/>
            </a:avLst>
          </a:prstGeom>
          <a:solidFill>
            <a:srgbClr val="FF9900"/>
          </a:solidFill>
          <a:ln w="9525">
            <a:solidFill>
              <a:schemeClr val="tx1"/>
            </a:solidFill>
            <a:miter lim="800000"/>
          </a:ln>
        </p:spPr>
        <p:txBody>
          <a:bodyPr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FF"/>
                </a:solidFill>
              </a:rPr>
              <a:t>超几何分布</a:t>
            </a:r>
            <a:endParaRPr kumimoji="1" lang="zh-CN" altLang="en-US" sz="3200" smtClean="0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Text Box 2"/>
          <p:cNvSpPr txBox="1">
            <a:spLocks noChangeArrowheads="1"/>
          </p:cNvSpPr>
          <p:nvPr/>
        </p:nvSpPr>
        <p:spPr bwMode="auto">
          <a:xfrm>
            <a:off x="539750" y="1125538"/>
            <a:ext cx="8064500" cy="1073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CCECFF"/>
                </a:solidFill>
                <a:latin typeface="Times New Roman" panose="02020603050405020304" pitchFamily="18" charset="0"/>
              </a:rPr>
              <a:t>例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 某射手连续向一目标射击，直到命中为止，已知他每发命中率是 </a:t>
            </a:r>
            <a:r>
              <a:rPr kumimoji="1" lang="en-US" altLang="zh-CN" sz="28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p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，求</a:t>
            </a:r>
            <a:r>
              <a:rPr kumimoji="1" lang="zh-CN" altLang="en-US" sz="2800" b="1" smtClean="0">
                <a:solidFill>
                  <a:srgbClr val="FFFFCC"/>
                </a:solidFill>
                <a:latin typeface="Times New Roman" panose="02020603050405020304" pitchFamily="18" charset="0"/>
              </a:rPr>
              <a:t>所需射击发数</a:t>
            </a:r>
            <a:r>
              <a:rPr kumimoji="1" lang="en-US" altLang="zh-CN" sz="2800" b="1" i="1" smtClean="0">
                <a:solidFill>
                  <a:srgbClr val="FFFFCC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 i="1" smtClean="0">
                <a:solidFill>
                  <a:srgbClr val="66CCFF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的</a:t>
            </a:r>
            <a:r>
              <a:rPr kumimoji="1" lang="zh-CN" altLang="en-US" sz="2800" b="1" smtClean="0">
                <a:solidFill>
                  <a:srgbClr val="FFFFFF"/>
                </a:solidFill>
              </a:rPr>
              <a:t>分布律</a:t>
            </a:r>
            <a:r>
              <a:rPr kumimoji="1" lang="en-US" altLang="zh-CN" sz="28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.</a:t>
            </a:r>
            <a:endParaRPr kumimoji="1" lang="en-US" altLang="zh-CN" sz="28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29035" name="Text Box 11"/>
          <p:cNvSpPr txBox="1">
            <a:spLocks noChangeArrowheads="1"/>
          </p:cNvSpPr>
          <p:nvPr/>
        </p:nvSpPr>
        <p:spPr bwMode="auto">
          <a:xfrm>
            <a:off x="539750" y="476250"/>
            <a:ext cx="32400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2.</a:t>
            </a:r>
            <a:r>
              <a:rPr kumimoji="1" lang="zh-CN" altLang="en-US" sz="28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几何分布</a:t>
            </a:r>
            <a:endParaRPr kumimoji="1" lang="zh-CN" altLang="en-US" sz="28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2" name="Group 12"/>
          <p:cNvGrpSpPr/>
          <p:nvPr/>
        </p:nvGrpSpPr>
        <p:grpSpPr bwMode="auto">
          <a:xfrm>
            <a:off x="899592" y="2492896"/>
            <a:ext cx="6400800" cy="685800"/>
            <a:chOff x="1248" y="2131"/>
            <a:chExt cx="4032" cy="432"/>
          </a:xfrm>
        </p:grpSpPr>
        <p:sp>
          <p:nvSpPr>
            <p:cNvPr id="27661" name="Rectangle 13"/>
            <p:cNvSpPr>
              <a:spLocks noChangeArrowheads="1"/>
            </p:cNvSpPr>
            <p:nvPr/>
          </p:nvSpPr>
          <p:spPr bwMode="auto">
            <a:xfrm>
              <a:off x="1248" y="2131"/>
              <a:ext cx="4032" cy="43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rgbClr val="660033"/>
              </a:solidFill>
              <a:miter lim="800000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aphicFrame>
          <p:nvGraphicFramePr>
            <p:cNvPr id="27662" name="Object 14"/>
            <p:cNvGraphicFramePr>
              <a:graphicFrameLocks noChangeAspect="1"/>
            </p:cNvGraphicFramePr>
            <p:nvPr/>
          </p:nvGraphicFramePr>
          <p:xfrm>
            <a:off x="4080" y="2160"/>
            <a:ext cx="1164" cy="3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9412" name="公式" r:id="rId1" imgW="1066800" imgH="304800" progId="Equation.3">
                    <p:embed/>
                  </p:oleObj>
                </mc:Choice>
                <mc:Fallback>
                  <p:oleObj name="公式" r:id="rId1" imgW="1066800" imgH="304800" progId="Equation.3">
                    <p:embed/>
                    <p:pic>
                      <p:nvPicPr>
                        <p:cNvPr id="0" name="图片 594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080" y="2160"/>
                          <a:ext cx="1164" cy="355"/>
                        </a:xfrm>
                        <a:prstGeom prst="rect">
                          <a:avLst/>
                        </a:prstGeom>
                        <a:solidFill>
                          <a:srgbClr val="FF9900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7663" name="Object 15"/>
            <p:cNvGraphicFramePr>
              <a:graphicFrameLocks noChangeAspect="1"/>
            </p:cNvGraphicFramePr>
            <p:nvPr/>
          </p:nvGraphicFramePr>
          <p:xfrm>
            <a:off x="1314" y="2131"/>
            <a:ext cx="2260" cy="40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9413" name="公式" r:id="rId3" imgW="2095500" imgH="330200" progId="Equation.3">
                    <p:embed/>
                  </p:oleObj>
                </mc:Choice>
                <mc:Fallback>
                  <p:oleObj name="公式" r:id="rId3" imgW="2095500" imgH="330200" progId="Equation.3">
                    <p:embed/>
                    <p:pic>
                      <p:nvPicPr>
                        <p:cNvPr id="0" name="图片 594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14" y="2131"/>
                          <a:ext cx="2260" cy="403"/>
                        </a:xfrm>
                        <a:prstGeom prst="rect">
                          <a:avLst/>
                        </a:prstGeom>
                        <a:solidFill>
                          <a:srgbClr val="FF9900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323528" y="3212231"/>
            <a:ext cx="51847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200" b="1">
                <a:latin typeface="Times New Roman" panose="02020603050405020304" pitchFamily="18" charset="0"/>
                <a:ea typeface="楷体_GB2312" pitchFamily="49" charset="-122"/>
              </a:rPr>
              <a:t>3.  </a:t>
            </a:r>
            <a:r>
              <a:rPr kumimoji="1" lang="zh-CN" altLang="en-US" sz="3200" b="1">
                <a:latin typeface="Times New Roman" panose="02020603050405020304" pitchFamily="18" charset="0"/>
                <a:ea typeface="楷体_GB2312" pitchFamily="49" charset="-122"/>
              </a:rPr>
              <a:t>两点分布（</a:t>
            </a:r>
            <a:r>
              <a:rPr kumimoji="1" lang="en-US" altLang="zh-CN" sz="3200" b="1">
                <a:latin typeface="Times New Roman" panose="02020603050405020304" pitchFamily="18" charset="0"/>
                <a:ea typeface="楷体_GB2312" pitchFamily="49" charset="-122"/>
              </a:rPr>
              <a:t>0 – 1 </a:t>
            </a:r>
            <a:r>
              <a:rPr kumimoji="1" lang="zh-CN" altLang="en-US" sz="3200" b="1">
                <a:latin typeface="Times New Roman" panose="02020603050405020304" pitchFamily="18" charset="0"/>
                <a:ea typeface="楷体_GB2312" pitchFamily="49" charset="-122"/>
              </a:rPr>
              <a:t>分布）</a:t>
            </a:r>
            <a:endParaRPr kumimoji="1" lang="zh-CN" altLang="en-US" sz="3200" b="1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" name="Object 3"/>
          <p:cNvGraphicFramePr>
            <a:graphicFrameLocks noChangeAspect="1"/>
          </p:cNvGraphicFramePr>
          <p:nvPr/>
        </p:nvGraphicFramePr>
        <p:xfrm>
          <a:off x="1188715" y="5818906"/>
          <a:ext cx="5759450" cy="706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9414" name="公式" r:id="rId5" imgW="3416300" imgH="330200" progId="Equation.3">
                  <p:embed/>
                </p:oleObj>
              </mc:Choice>
              <mc:Fallback>
                <p:oleObj name="公式" r:id="rId5" imgW="3416300" imgH="330200" progId="Equation.3">
                  <p:embed/>
                  <p:pic>
                    <p:nvPicPr>
                      <p:cNvPr id="0" name="图片 594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8715" y="5818906"/>
                        <a:ext cx="5759450" cy="7064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8" name="Group 8"/>
          <p:cNvGrpSpPr/>
          <p:nvPr/>
        </p:nvGrpSpPr>
        <p:grpSpPr bwMode="auto">
          <a:xfrm>
            <a:off x="1115690" y="4077419"/>
            <a:ext cx="4191000" cy="1524000"/>
            <a:chOff x="1248" y="3062"/>
            <a:chExt cx="2640" cy="1018"/>
          </a:xfrm>
        </p:grpSpPr>
        <p:grpSp>
          <p:nvGrpSpPr>
            <p:cNvPr id="19" name="Group 9"/>
            <p:cNvGrpSpPr/>
            <p:nvPr/>
          </p:nvGrpSpPr>
          <p:grpSpPr bwMode="auto">
            <a:xfrm>
              <a:off x="1248" y="3072"/>
              <a:ext cx="2640" cy="1008"/>
              <a:chOff x="1248" y="3072"/>
              <a:chExt cx="2640" cy="1008"/>
            </a:xfrm>
          </p:grpSpPr>
          <p:sp>
            <p:nvSpPr>
              <p:cNvPr id="22" name="Line 10"/>
              <p:cNvSpPr>
                <a:spLocks noChangeShapeType="1"/>
              </p:cNvSpPr>
              <p:nvPr/>
            </p:nvSpPr>
            <p:spPr bwMode="auto">
              <a:xfrm>
                <a:off x="1248" y="3600"/>
                <a:ext cx="264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  <p:sp>
            <p:nvSpPr>
              <p:cNvPr id="23" name="Line 11"/>
              <p:cNvSpPr>
                <a:spLocks noChangeShapeType="1"/>
              </p:cNvSpPr>
              <p:nvPr/>
            </p:nvSpPr>
            <p:spPr bwMode="auto">
              <a:xfrm>
                <a:off x="2304" y="3072"/>
                <a:ext cx="0" cy="100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/>
              </a:p>
            </p:txBody>
          </p:sp>
        </p:grpSp>
        <p:sp>
          <p:nvSpPr>
            <p:cNvPr id="20" name="Text Box 12"/>
            <p:cNvSpPr txBox="1">
              <a:spLocks noChangeArrowheads="1"/>
            </p:cNvSpPr>
            <p:nvPr/>
          </p:nvSpPr>
          <p:spPr bwMode="auto">
            <a:xfrm>
              <a:off x="1305" y="3062"/>
              <a:ext cx="2311" cy="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4000" i="1">
                  <a:latin typeface="Times New Roman" panose="02020603050405020304" pitchFamily="18" charset="0"/>
                  <a:ea typeface="楷体_GB2312" pitchFamily="49" charset="-122"/>
                </a:rPr>
                <a:t>   X           </a:t>
              </a:r>
              <a:r>
                <a:rPr kumimoji="1" lang="en-US" altLang="zh-CN" sz="4000">
                  <a:latin typeface="Times New Roman" panose="02020603050405020304" pitchFamily="18" charset="0"/>
                  <a:ea typeface="楷体_GB2312" pitchFamily="49" charset="-122"/>
                </a:rPr>
                <a:t>0       1</a:t>
              </a:r>
              <a:endParaRPr kumimoji="1" lang="en-US" altLang="zh-CN" sz="40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21" name="Text Box 13"/>
            <p:cNvSpPr txBox="1">
              <a:spLocks noChangeArrowheads="1"/>
            </p:cNvSpPr>
            <p:nvPr/>
          </p:nvSpPr>
          <p:spPr bwMode="auto">
            <a:xfrm>
              <a:off x="1488" y="3600"/>
              <a:ext cx="2114" cy="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4000" i="1">
                  <a:latin typeface="Times New Roman" panose="02020603050405020304" pitchFamily="18" charset="0"/>
                  <a:ea typeface="楷体_GB2312" pitchFamily="49" charset="-122"/>
                </a:rPr>
                <a:t> P</a:t>
              </a:r>
              <a:r>
                <a:rPr kumimoji="1" lang="en-US" altLang="zh-CN" sz="4000" i="1" baseline="-25000">
                  <a:latin typeface="Times New Roman" panose="02020603050405020304" pitchFamily="18" charset="0"/>
                  <a:ea typeface="楷体_GB2312" pitchFamily="49" charset="-122"/>
                </a:rPr>
                <a:t>k</a:t>
              </a:r>
              <a:r>
                <a:rPr kumimoji="1" lang="en-US" altLang="zh-CN" sz="4000" i="1">
                  <a:latin typeface="Times New Roman" panose="02020603050405020304" pitchFamily="18" charset="0"/>
                  <a:ea typeface="楷体_GB2312" pitchFamily="49" charset="-122"/>
                </a:rPr>
                <a:t>       </a:t>
              </a:r>
              <a:r>
                <a:rPr kumimoji="1" lang="en-US" altLang="zh-CN" sz="4000">
                  <a:latin typeface="Times New Roman" panose="02020603050405020304" pitchFamily="18" charset="0"/>
                  <a:ea typeface="楷体_GB2312" pitchFamily="49" charset="-122"/>
                </a:rPr>
                <a:t>1 </a:t>
              </a:r>
              <a:r>
                <a:rPr kumimoji="1" lang="en-US" altLang="zh-CN" sz="4000" i="1">
                  <a:latin typeface="Times New Roman" panose="02020603050405020304" pitchFamily="18" charset="0"/>
                  <a:ea typeface="楷体_GB2312" pitchFamily="49" charset="-122"/>
                </a:rPr>
                <a:t>- p    p</a:t>
              </a:r>
              <a:endParaRPr kumimoji="1" lang="en-US" altLang="zh-CN" sz="4000" i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24" name="Text Box 14"/>
          <p:cNvSpPr txBox="1">
            <a:spLocks noChangeArrowheads="1"/>
          </p:cNvSpPr>
          <p:nvPr/>
        </p:nvSpPr>
        <p:spPr bwMode="auto">
          <a:xfrm>
            <a:off x="5652765" y="4509219"/>
            <a:ext cx="18415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0 &lt;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&lt;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endParaRPr kumimoji="1" lang="en-US" altLang="zh-CN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5" name="Text Box 20"/>
          <p:cNvSpPr txBox="1">
            <a:spLocks noChangeArrowheads="1"/>
          </p:cNvSpPr>
          <p:nvPr/>
        </p:nvSpPr>
        <p:spPr bwMode="auto">
          <a:xfrm>
            <a:off x="396553" y="5877644"/>
            <a:ext cx="8159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200"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2"/>
          <p:cNvSpPr txBox="1">
            <a:spLocks noChangeArrowheads="1"/>
          </p:cNvSpPr>
          <p:nvPr/>
        </p:nvSpPr>
        <p:spPr bwMode="auto">
          <a:xfrm>
            <a:off x="539750" y="404813"/>
            <a:ext cx="28082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4.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二项分布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2099" name="Text Box 3"/>
          <p:cNvSpPr txBox="1">
            <a:spLocks noChangeArrowheads="1"/>
          </p:cNvSpPr>
          <p:nvPr/>
        </p:nvSpPr>
        <p:spPr bwMode="auto">
          <a:xfrm>
            <a:off x="577850" y="1171575"/>
            <a:ext cx="8413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重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Bernoulli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试验中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是事件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在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次试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验中发生的次数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=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 ,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2100" name="Object 4"/>
          <p:cNvGraphicFramePr>
            <a:graphicFrameLocks noChangeAspect="1"/>
          </p:cNvGraphicFramePr>
          <p:nvPr/>
        </p:nvGraphicFramePr>
        <p:xfrm>
          <a:off x="609600" y="2514600"/>
          <a:ext cx="8305800" cy="657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8385" name="Equation" r:id="rId1" imgW="5016500" imgH="368300" progId="Equation.3">
                  <p:embed/>
                </p:oleObj>
              </mc:Choice>
              <mc:Fallback>
                <p:oleObj name="Equation" r:id="rId1" imgW="5016500" imgH="368300" progId="Equation.3">
                  <p:embed/>
                  <p:pic>
                    <p:nvPicPr>
                      <p:cNvPr id="0" name="图片 583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600" y="2514600"/>
                        <a:ext cx="8305800" cy="657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2101" name="Text Box 5"/>
          <p:cNvSpPr txBox="1">
            <a:spLocks noChangeArrowheads="1"/>
          </p:cNvSpPr>
          <p:nvPr/>
        </p:nvSpPr>
        <p:spPr bwMode="auto">
          <a:xfrm>
            <a:off x="609600" y="3140968"/>
            <a:ext cx="83502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服从参数为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600" dirty="0" smtClean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二项分布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，记作</a:t>
            </a:r>
            <a:endParaRPr kumimoji="1" lang="zh-CN" altLang="en-US" sz="3600" dirty="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2102" name="Object 6"/>
          <p:cNvGraphicFramePr>
            <a:graphicFrameLocks noChangeAspect="1"/>
          </p:cNvGraphicFramePr>
          <p:nvPr/>
        </p:nvGraphicFramePr>
        <p:xfrm>
          <a:off x="3200400" y="3789040"/>
          <a:ext cx="2514600" cy="5508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8386" name="Equation" r:id="rId3" imgW="3238500" imgH="685800" progId="Equation.3">
                  <p:embed/>
                </p:oleObj>
              </mc:Choice>
              <mc:Fallback>
                <p:oleObj name="Equation" r:id="rId3" imgW="3238500" imgH="685800" progId="Equation.3">
                  <p:embed/>
                  <p:pic>
                    <p:nvPicPr>
                      <p:cNvPr id="0" name="图片 583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3789040"/>
                        <a:ext cx="2514600" cy="5508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837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1079" y="4955172"/>
            <a:ext cx="6437536" cy="1902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8372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4257196"/>
            <a:ext cx="5686425" cy="723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Text Box 2"/>
          <p:cNvSpPr txBox="1">
            <a:spLocks noChangeArrowheads="1"/>
          </p:cNvSpPr>
          <p:nvPr/>
        </p:nvSpPr>
        <p:spPr bwMode="auto">
          <a:xfrm>
            <a:off x="684213" y="549275"/>
            <a:ext cx="2222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5. </a:t>
            </a:r>
            <a:r>
              <a:rPr kumimoji="1" lang="zh-CN" altLang="en-US" sz="3200" b="1" smtClean="0">
                <a:solidFill>
                  <a:srgbClr val="FFFFFF"/>
                </a:solidFill>
              </a:rPr>
              <a:t>泊松分布</a:t>
            </a:r>
            <a:endParaRPr kumimoji="1" lang="zh-CN" altLang="en-US" sz="3200" b="1" smtClean="0">
              <a:solidFill>
                <a:srgbClr val="66FF66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2" name="Group 3"/>
          <p:cNvGrpSpPr/>
          <p:nvPr/>
        </p:nvGrpSpPr>
        <p:grpSpPr bwMode="auto">
          <a:xfrm>
            <a:off x="1331913" y="1196975"/>
            <a:ext cx="6400800" cy="977900"/>
            <a:chOff x="720" y="528"/>
            <a:chExt cx="4032" cy="616"/>
          </a:xfrm>
        </p:grpSpPr>
        <p:sp>
          <p:nvSpPr>
            <p:cNvPr id="35861" name="Text Box 4"/>
            <p:cNvSpPr txBox="1">
              <a:spLocks noChangeArrowheads="1"/>
            </p:cNvSpPr>
            <p:nvPr/>
          </p:nvSpPr>
          <p:spPr bwMode="auto">
            <a:xfrm>
              <a:off x="720" y="624"/>
              <a:ext cx="4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若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35862" name="Object 5"/>
            <p:cNvGraphicFramePr>
              <a:graphicFrameLocks noChangeAspect="1"/>
            </p:cNvGraphicFramePr>
            <p:nvPr/>
          </p:nvGraphicFramePr>
          <p:xfrm>
            <a:off x="1152" y="528"/>
            <a:ext cx="3600" cy="6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0448" name="Equation" r:id="rId1" imgW="8636000" imgH="1587500" progId="Equation.3">
                    <p:embed/>
                  </p:oleObj>
                </mc:Choice>
                <mc:Fallback>
                  <p:oleObj name="Equation" r:id="rId1" imgW="8636000" imgH="1587500" progId="Equation.3">
                    <p:embed/>
                    <p:pic>
                      <p:nvPicPr>
                        <p:cNvPr id="0" name="图片 604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528"/>
                          <a:ext cx="3600" cy="6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" name="Group 6"/>
          <p:cNvGrpSpPr/>
          <p:nvPr/>
        </p:nvGrpSpPr>
        <p:grpSpPr bwMode="auto">
          <a:xfrm>
            <a:off x="495300" y="2206625"/>
            <a:ext cx="8077200" cy="677863"/>
            <a:chOff x="288" y="1041"/>
            <a:chExt cx="5088" cy="427"/>
          </a:xfrm>
        </p:grpSpPr>
        <p:sp>
          <p:nvSpPr>
            <p:cNvPr id="35857" name="Text Box 7"/>
            <p:cNvSpPr txBox="1">
              <a:spLocks noChangeArrowheads="1"/>
            </p:cNvSpPr>
            <p:nvPr/>
          </p:nvSpPr>
          <p:spPr bwMode="auto">
            <a:xfrm>
              <a:off x="288" y="1041"/>
              <a:ext cx="692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其中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35858" name="Object 8"/>
            <p:cNvGraphicFramePr>
              <a:graphicFrameLocks noChangeAspect="1"/>
            </p:cNvGraphicFramePr>
            <p:nvPr/>
          </p:nvGraphicFramePr>
          <p:xfrm>
            <a:off x="936" y="1152"/>
            <a:ext cx="552" cy="2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0449" name="Equation" r:id="rId3" imgW="1409700" imgH="520700" progId="Equation.3">
                    <p:embed/>
                  </p:oleObj>
                </mc:Choice>
                <mc:Fallback>
                  <p:oleObj name="Equation" r:id="rId3" imgW="1409700" imgH="520700" progId="Equation.3">
                    <p:embed/>
                    <p:pic>
                      <p:nvPicPr>
                        <p:cNvPr id="0" name="图片 604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36" y="1152"/>
                          <a:ext cx="552" cy="2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59" name="Text Box 9"/>
            <p:cNvSpPr txBox="1">
              <a:spLocks noChangeArrowheads="1"/>
            </p:cNvSpPr>
            <p:nvPr/>
          </p:nvSpPr>
          <p:spPr bwMode="auto">
            <a:xfrm>
              <a:off x="1546" y="1064"/>
              <a:ext cx="36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是常数，则称</a:t>
              </a:r>
              <a:r>
                <a:rPr kumimoji="1" lang="zh-CN" altLang="en-US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en-US" altLang="zh-CN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X </a:t>
              </a: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服从参数为</a:t>
              </a:r>
              <a:endPara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35860" name="Object 10"/>
            <p:cNvGraphicFramePr>
              <a:graphicFrameLocks noChangeAspect="1"/>
            </p:cNvGraphicFramePr>
            <p:nvPr/>
          </p:nvGraphicFramePr>
          <p:xfrm>
            <a:off x="5136" y="1128"/>
            <a:ext cx="240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0450" name="Equation" r:id="rId5" imgW="431800" imgH="520700" progId="Equation.3">
                    <p:embed/>
                  </p:oleObj>
                </mc:Choice>
                <mc:Fallback>
                  <p:oleObj name="Equation" r:id="rId5" imgW="431800" imgH="520700" progId="Equation.3">
                    <p:embed/>
                    <p:pic>
                      <p:nvPicPr>
                        <p:cNvPr id="0" name="图片 604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136" y="1128"/>
                          <a:ext cx="240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7227" name="Text Box 11"/>
          <p:cNvSpPr txBox="1">
            <a:spLocks noChangeArrowheads="1"/>
          </p:cNvSpPr>
          <p:nvPr/>
        </p:nvSpPr>
        <p:spPr bwMode="auto">
          <a:xfrm>
            <a:off x="468313" y="2924175"/>
            <a:ext cx="40528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200" smtClean="0">
                <a:solidFill>
                  <a:srgbClr val="66FF33"/>
                </a:solidFill>
                <a:ea typeface="黑体" panose="02010609060101010101" pitchFamily="2" charset="-122"/>
              </a:rPr>
              <a:t>泊松</a:t>
            </a:r>
            <a:r>
              <a:rPr kumimoji="1" lang="en-US" altLang="zh-CN" sz="3200" smtClean="0">
                <a:solidFill>
                  <a:srgbClr val="66FF33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(</a:t>
            </a:r>
            <a:r>
              <a:rPr kumimoji="1" lang="en-US" altLang="zh-CN" sz="3200" smtClean="0">
                <a:solidFill>
                  <a:srgbClr val="66FF33"/>
                </a:solidFill>
                <a:latin typeface="Times New Roman" panose="02020603050405020304" pitchFamily="18" charset="0"/>
                <a:ea typeface="楷体_GB2312" pitchFamily="49" charset="-122"/>
              </a:rPr>
              <a:t>Poisson</a:t>
            </a:r>
            <a:r>
              <a:rPr kumimoji="1" lang="en-US" altLang="zh-CN" sz="3200" smtClean="0">
                <a:solidFill>
                  <a:srgbClr val="66FF33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)</a:t>
            </a:r>
            <a:r>
              <a:rPr kumimoji="1" lang="zh-CN" altLang="en-US" sz="3200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分布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4" name="Group 12"/>
          <p:cNvGrpSpPr/>
          <p:nvPr/>
        </p:nvGrpSpPr>
        <p:grpSpPr bwMode="auto">
          <a:xfrm>
            <a:off x="4427538" y="2924175"/>
            <a:ext cx="4368800" cy="717550"/>
            <a:chOff x="2448" y="1516"/>
            <a:chExt cx="2752" cy="452"/>
          </a:xfrm>
        </p:grpSpPr>
        <p:sp>
          <p:nvSpPr>
            <p:cNvPr id="35853" name="Text Box 13"/>
            <p:cNvSpPr txBox="1">
              <a:spLocks noChangeArrowheads="1"/>
            </p:cNvSpPr>
            <p:nvPr/>
          </p:nvSpPr>
          <p:spPr bwMode="auto">
            <a:xfrm>
              <a:off x="4224" y="1536"/>
              <a:ext cx="4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或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35854" name="Object 14"/>
            <p:cNvGraphicFramePr>
              <a:graphicFrameLocks noChangeAspect="1"/>
            </p:cNvGraphicFramePr>
            <p:nvPr/>
          </p:nvGraphicFramePr>
          <p:xfrm>
            <a:off x="3072" y="1596"/>
            <a:ext cx="1164" cy="3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0451" name="Equation" r:id="rId7" imgW="1016000" imgH="304800" progId="Equation.3">
                    <p:embed/>
                  </p:oleObj>
                </mc:Choice>
                <mc:Fallback>
                  <p:oleObj name="Equation" r:id="rId7" imgW="1016000" imgH="304800" progId="Equation.3">
                    <p:embed/>
                    <p:pic>
                      <p:nvPicPr>
                        <p:cNvPr id="0" name="图片 604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72" y="1596"/>
                          <a:ext cx="1164" cy="3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855" name="Object 15"/>
            <p:cNvGraphicFramePr>
              <a:graphicFrameLocks noChangeAspect="1"/>
            </p:cNvGraphicFramePr>
            <p:nvPr/>
          </p:nvGraphicFramePr>
          <p:xfrm>
            <a:off x="4672" y="1641"/>
            <a:ext cx="528" cy="2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0452" name="Equation" r:id="rId9" imgW="1346200" imgH="685800" progId="Equation.3">
                    <p:embed/>
                  </p:oleObj>
                </mc:Choice>
                <mc:Fallback>
                  <p:oleObj name="Equation" r:id="rId9" imgW="1346200" imgH="685800" progId="Equation.3">
                    <p:embed/>
                    <p:pic>
                      <p:nvPicPr>
                        <p:cNvPr id="0" name="图片 604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672" y="1641"/>
                          <a:ext cx="528" cy="2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5856" name="Text Box 16"/>
            <p:cNvSpPr txBox="1">
              <a:spLocks noChangeArrowheads="1"/>
            </p:cNvSpPr>
            <p:nvPr/>
          </p:nvSpPr>
          <p:spPr bwMode="auto">
            <a:xfrm>
              <a:off x="2448" y="1516"/>
              <a:ext cx="850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记作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23" name="Text Box 4"/>
          <p:cNvSpPr txBox="1">
            <a:spLocks noChangeArrowheads="1"/>
          </p:cNvSpPr>
          <p:nvPr/>
        </p:nvSpPr>
        <p:spPr bwMode="auto">
          <a:xfrm>
            <a:off x="900113" y="4292600"/>
            <a:ext cx="5080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200" b="1"/>
              <a:t>泊松分布</a:t>
            </a:r>
            <a:r>
              <a:rPr kumimoji="1" lang="zh-CN" altLang="en-US" sz="3200" b="1">
                <a:latin typeface="Times New Roman" panose="02020603050405020304" pitchFamily="18" charset="0"/>
              </a:rPr>
              <a:t>中最可能出现次数</a:t>
            </a:r>
            <a:endParaRPr kumimoji="1" lang="zh-CN" altLang="en-US" sz="3200" b="1">
              <a:latin typeface="Times New Roman" panose="02020603050405020304" pitchFamily="18" charset="0"/>
            </a:endParaRPr>
          </a:p>
        </p:txBody>
      </p:sp>
      <p:sp>
        <p:nvSpPr>
          <p:cNvPr id="24" name="Text Box 6"/>
          <p:cNvSpPr txBox="1">
            <a:spLocks noChangeArrowheads="1"/>
          </p:cNvSpPr>
          <p:nvPr/>
        </p:nvSpPr>
        <p:spPr bwMode="auto">
          <a:xfrm>
            <a:off x="914400" y="5734050"/>
            <a:ext cx="7345363" cy="604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buFont typeface="Wingdings" panose="05000000000000000000" pitchFamily="2" charset="2"/>
              <a:buNone/>
            </a:pP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当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λ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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整数时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在 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[</a:t>
            </a:r>
            <a:r>
              <a:rPr kumimoji="1" lang="en-US" altLang="zh-CN" sz="2800" i="1">
                <a:latin typeface="Times New Roman" panose="02020603050405020304" pitchFamily="18" charset="0"/>
                <a:ea typeface="楷体_GB2312" pitchFamily="49" charset="-122"/>
              </a:rPr>
              <a:t>λ</a:t>
            </a:r>
            <a:r>
              <a:rPr kumimoji="1" lang="en-US" altLang="zh-CN" sz="2800">
                <a:latin typeface="Times New Roman" panose="02020603050405020304" pitchFamily="18" charset="0"/>
                <a:ea typeface="楷体_GB2312" pitchFamily="49" charset="-122"/>
              </a:rPr>
              <a:t>]</a:t>
            </a:r>
            <a:r>
              <a:rPr kumimoji="1" lang="zh-CN" altLang="en-US" sz="2800">
                <a:latin typeface="Times New Roman" panose="02020603050405020304" pitchFamily="18" charset="0"/>
                <a:ea typeface="楷体_GB2312" pitchFamily="49" charset="-122"/>
              </a:rPr>
              <a:t>处的概率取得最大值</a:t>
            </a:r>
            <a:endParaRPr kumimoji="1" lang="zh-CN" altLang="en-US" sz="2800">
              <a:latin typeface="Times New Roman" panose="02020603050405020304" pitchFamily="18" charset="0"/>
              <a:ea typeface="仿宋_GB2312" pitchFamily="49" charset="-122"/>
            </a:endParaRPr>
          </a:p>
        </p:txBody>
      </p:sp>
      <p:sp>
        <p:nvSpPr>
          <p:cNvPr id="25" name="Text Box 5"/>
          <p:cNvSpPr txBox="1">
            <a:spLocks noChangeArrowheads="1"/>
          </p:cNvSpPr>
          <p:nvPr/>
        </p:nvSpPr>
        <p:spPr bwMode="auto">
          <a:xfrm>
            <a:off x="914400" y="5084763"/>
            <a:ext cx="8229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kumimoji="1" lang="zh-CN" altLang="en-US" sz="2800" dirty="0">
                <a:latin typeface="Times New Roman" panose="02020603050405020304" pitchFamily="18" charset="0"/>
                <a:ea typeface="楷体_GB2312" pitchFamily="49" charset="-122"/>
              </a:rPr>
              <a:t>当</a:t>
            </a:r>
            <a:r>
              <a:rPr kumimoji="1" lang="en-US" altLang="zh-CN" sz="2800" i="1" dirty="0">
                <a:latin typeface="Times New Roman" panose="02020603050405020304" pitchFamily="18" charset="0"/>
                <a:ea typeface="楷体_GB2312" pitchFamily="49" charset="-122"/>
              </a:rPr>
              <a:t>λ= </a:t>
            </a:r>
            <a:r>
              <a:rPr kumimoji="1" lang="zh-CN" altLang="en-US" sz="2800" dirty="0">
                <a:latin typeface="Times New Roman" panose="02020603050405020304" pitchFamily="18" charset="0"/>
                <a:ea typeface="楷体_GB2312" pitchFamily="49" charset="-122"/>
              </a:rPr>
              <a:t>整数时</a:t>
            </a:r>
            <a:r>
              <a:rPr kumimoji="1" lang="en-US" altLang="zh-CN" sz="2800" dirty="0"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zh-CN" altLang="en-US" sz="2800" dirty="0">
                <a:latin typeface="Times New Roman" panose="02020603050405020304" pitchFamily="18" charset="0"/>
                <a:ea typeface="楷体_GB2312" pitchFamily="49" charset="-122"/>
              </a:rPr>
              <a:t>在</a:t>
            </a:r>
            <a:r>
              <a:rPr kumimoji="1" lang="en-US" altLang="zh-CN" sz="2800" i="1" dirty="0">
                <a:latin typeface="Times New Roman" panose="02020603050405020304" pitchFamily="18" charset="0"/>
                <a:ea typeface="楷体_GB2312" pitchFamily="49" charset="-122"/>
              </a:rPr>
              <a:t>λ</a:t>
            </a:r>
            <a:r>
              <a:rPr kumimoji="1" lang="zh-CN" altLang="en-US" sz="2800" dirty="0">
                <a:latin typeface="Times New Roman" panose="02020603050405020304" pitchFamily="18" charset="0"/>
                <a:ea typeface="楷体_GB2312" pitchFamily="49" charset="-122"/>
              </a:rPr>
              <a:t>与</a:t>
            </a:r>
            <a:r>
              <a:rPr kumimoji="1" lang="en-US" altLang="zh-CN" sz="2800" i="1" dirty="0">
                <a:latin typeface="Times New Roman" panose="02020603050405020304" pitchFamily="18" charset="0"/>
                <a:ea typeface="楷体_GB2312" pitchFamily="49" charset="-122"/>
              </a:rPr>
              <a:t>λ</a:t>
            </a:r>
            <a:r>
              <a:rPr kumimoji="1" lang="en-US" altLang="zh-CN" sz="2800" dirty="0">
                <a:latin typeface="Times New Roman" panose="02020603050405020304" pitchFamily="18" charset="0"/>
                <a:ea typeface="楷体_GB2312" pitchFamily="49" charset="-122"/>
              </a:rPr>
              <a:t>– 1 </a:t>
            </a:r>
            <a:r>
              <a:rPr kumimoji="1" lang="zh-CN" altLang="en-US" sz="2800" dirty="0">
                <a:latin typeface="Times New Roman" panose="02020603050405020304" pitchFamily="18" charset="0"/>
                <a:ea typeface="楷体_GB2312" pitchFamily="49" charset="-122"/>
              </a:rPr>
              <a:t>处的概率取得最大值</a:t>
            </a:r>
            <a:endParaRPr kumimoji="1" lang="zh-CN" altLang="en-US" sz="2800" dirty="0"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 bwMode="auto">
          <a:xfrm>
            <a:off x="1116013" y="333375"/>
            <a:ext cx="6629400" cy="2971800"/>
            <a:chOff x="288" y="336"/>
            <a:chExt cx="4176" cy="1968"/>
          </a:xfrm>
        </p:grpSpPr>
        <p:sp>
          <p:nvSpPr>
            <p:cNvPr id="39946" name="Text Box 3"/>
            <p:cNvSpPr txBox="1">
              <a:spLocks noChangeArrowheads="1"/>
            </p:cNvSpPr>
            <p:nvPr/>
          </p:nvSpPr>
          <p:spPr bwMode="auto">
            <a:xfrm>
              <a:off x="2352" y="768"/>
              <a:ext cx="1900" cy="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, </a:t>
              </a: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则对固定的</a:t>
              </a:r>
              <a:r>
                <a:rPr kumimoji="1" lang="zh-CN" altLang="en-US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en-US" altLang="zh-CN" sz="36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k</a:t>
              </a:r>
              <a:endPara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39947" name="Object 4"/>
            <p:cNvGraphicFramePr>
              <a:graphicFrameLocks noChangeAspect="1"/>
            </p:cNvGraphicFramePr>
            <p:nvPr/>
          </p:nvGraphicFramePr>
          <p:xfrm>
            <a:off x="1066" y="1152"/>
            <a:ext cx="3048" cy="10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466" name="Equation" r:id="rId1" imgW="8013700" imgH="2616200" progId="Equation.3">
                    <p:embed/>
                  </p:oleObj>
                </mc:Choice>
                <mc:Fallback>
                  <p:oleObj name="Equation" r:id="rId1" imgW="8013700" imgH="2616200" progId="Equation.3">
                    <p:embed/>
                    <p:pic>
                      <p:nvPicPr>
                        <p:cNvPr id="0" name="图片 6146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6" y="1152"/>
                          <a:ext cx="3048" cy="10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9948" name="Object 5"/>
            <p:cNvGraphicFramePr>
              <a:graphicFrameLocks noChangeAspect="1"/>
            </p:cNvGraphicFramePr>
            <p:nvPr/>
          </p:nvGraphicFramePr>
          <p:xfrm>
            <a:off x="1008" y="761"/>
            <a:ext cx="1392" cy="43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467" name="Equation" r:id="rId3" imgW="1193800" imgH="330200" progId="Equation.3">
                    <p:embed/>
                  </p:oleObj>
                </mc:Choice>
                <mc:Fallback>
                  <p:oleObj name="Equation" r:id="rId3" imgW="1193800" imgH="330200" progId="Equation.3">
                    <p:embed/>
                    <p:pic>
                      <p:nvPicPr>
                        <p:cNvPr id="0" name="图片 6146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08" y="761"/>
                          <a:ext cx="1392" cy="43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9949" name="Rectangle 6"/>
            <p:cNvSpPr>
              <a:spLocks noChangeArrowheads="1"/>
            </p:cNvSpPr>
            <p:nvPr/>
          </p:nvSpPr>
          <p:spPr bwMode="auto">
            <a:xfrm>
              <a:off x="595" y="720"/>
              <a:ext cx="404" cy="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设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9950" name="Text Box 7"/>
            <p:cNvSpPr txBox="1">
              <a:spLocks noChangeArrowheads="1"/>
            </p:cNvSpPr>
            <p:nvPr/>
          </p:nvSpPr>
          <p:spPr bwMode="auto">
            <a:xfrm>
              <a:off x="336" y="364"/>
              <a:ext cx="1637" cy="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b="1" smtClean="0">
                  <a:solidFill>
                    <a:srgbClr val="66FF66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Possion</a:t>
              </a:r>
              <a:r>
                <a:rPr kumimoji="1" lang="zh-CN" altLang="en-US" sz="3600" b="1" smtClean="0">
                  <a:solidFill>
                    <a:srgbClr val="66FF66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定理</a:t>
              </a:r>
              <a:endParaRPr kumimoji="1" lang="zh-CN" altLang="en-US" sz="3600" b="1" smtClean="0">
                <a:solidFill>
                  <a:srgbClr val="66FF66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39951" name="Rectangle 8"/>
            <p:cNvSpPr>
              <a:spLocks noChangeArrowheads="1"/>
            </p:cNvSpPr>
            <p:nvPr/>
          </p:nvSpPr>
          <p:spPr bwMode="auto">
            <a:xfrm>
              <a:off x="288" y="336"/>
              <a:ext cx="4176" cy="1968"/>
            </a:xfrm>
            <a:prstGeom prst="rect">
              <a:avLst/>
            </a:prstGeom>
            <a:noFill/>
            <a:ln w="9525">
              <a:solidFill>
                <a:srgbClr val="66FF66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sp>
        <p:nvSpPr>
          <p:cNvPr id="141321" name="Text Box 9"/>
          <p:cNvSpPr txBox="1">
            <a:spLocks noChangeArrowheads="1"/>
          </p:cNvSpPr>
          <p:nvPr/>
        </p:nvSpPr>
        <p:spPr bwMode="auto">
          <a:xfrm>
            <a:off x="1258888" y="4365625"/>
            <a:ext cx="69484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~ B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p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),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则当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较大，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较小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3" name="Group 10"/>
          <p:cNvGrpSpPr/>
          <p:nvPr/>
        </p:nvGrpSpPr>
        <p:grpSpPr bwMode="auto">
          <a:xfrm>
            <a:off x="1116013" y="5013325"/>
            <a:ext cx="7153275" cy="1011238"/>
            <a:chOff x="703" y="3158"/>
            <a:chExt cx="4506" cy="637"/>
          </a:xfrm>
        </p:grpSpPr>
        <p:graphicFrame>
          <p:nvGraphicFramePr>
            <p:cNvPr id="39944" name="Object 11"/>
            <p:cNvGraphicFramePr>
              <a:graphicFrameLocks noChangeAspect="1"/>
            </p:cNvGraphicFramePr>
            <p:nvPr/>
          </p:nvGraphicFramePr>
          <p:xfrm>
            <a:off x="4513" y="3385"/>
            <a:ext cx="696" cy="2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468" name="Equation" r:id="rId5" imgW="1790700" imgH="647700" progId="Equation.3">
                    <p:embed/>
                  </p:oleObj>
                </mc:Choice>
                <mc:Fallback>
                  <p:oleObj name="Equation" r:id="rId5" imgW="1790700" imgH="647700" progId="Equation.3">
                    <p:embed/>
                    <p:pic>
                      <p:nvPicPr>
                        <p:cNvPr id="0" name="图片 6146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13" y="3385"/>
                          <a:ext cx="696" cy="26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9945" name="Object 12"/>
            <p:cNvGraphicFramePr>
              <a:graphicFrameLocks noChangeAspect="1"/>
            </p:cNvGraphicFramePr>
            <p:nvPr/>
          </p:nvGraphicFramePr>
          <p:xfrm>
            <a:off x="703" y="3158"/>
            <a:ext cx="3629" cy="6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469" name="Equation" r:id="rId7" imgW="4254500" imgH="647700" progId="Equation.3">
                    <p:embed/>
                  </p:oleObj>
                </mc:Choice>
                <mc:Fallback>
                  <p:oleObj name="Equation" r:id="rId7" imgW="4254500" imgH="647700" progId="Equation.3">
                    <p:embed/>
                    <p:pic>
                      <p:nvPicPr>
                        <p:cNvPr id="0" name="图片 6146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03" y="3158"/>
                          <a:ext cx="3629" cy="63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1325" name="Text Box 13"/>
          <p:cNvSpPr txBox="1">
            <a:spLocks noChangeArrowheads="1"/>
          </p:cNvSpPr>
          <p:nvPr/>
        </p:nvSpPr>
        <p:spPr bwMode="auto">
          <a:xfrm>
            <a:off x="468313" y="3500438"/>
            <a:ext cx="1223962" cy="641350"/>
          </a:xfrm>
          <a:prstGeom prst="rect">
            <a:avLst/>
          </a:prstGeom>
          <a:solidFill>
            <a:srgbClr val="FFCC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结论</a:t>
            </a:r>
            <a:endParaRPr kumimoji="1" lang="zh-CN" altLang="en-US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1326" name="Text Box 14"/>
          <p:cNvSpPr txBox="1">
            <a:spLocks noChangeArrowheads="1"/>
          </p:cNvSpPr>
          <p:nvPr/>
        </p:nvSpPr>
        <p:spPr bwMode="auto">
          <a:xfrm>
            <a:off x="1835150" y="3573463"/>
            <a:ext cx="6529388" cy="579437"/>
          </a:xfrm>
          <a:prstGeom prst="rect">
            <a:avLst/>
          </a:prstGeom>
          <a:solidFill>
            <a:srgbClr val="00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二项分布的极限分布是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Possion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分布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1327" name="Rectangle 15"/>
          <p:cNvSpPr>
            <a:spLocks noChangeArrowheads="1"/>
          </p:cNvSpPr>
          <p:nvPr/>
        </p:nvSpPr>
        <p:spPr bwMode="auto">
          <a:xfrm>
            <a:off x="1835150" y="6092825"/>
            <a:ext cx="5543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n &gt;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</a:rPr>
              <a:t> 10, </a:t>
            </a: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p &lt;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</a:rPr>
              <a:t>0.1</a:t>
            </a:r>
            <a:r>
              <a:rPr kumimoji="1" lang="zh-CN" altLang="zh-CN" sz="3200" smtClean="0">
                <a:solidFill>
                  <a:srgbClr val="FFFFFF"/>
                </a:solidFill>
                <a:latin typeface="Times New Roman" panose="02020603050405020304" pitchFamily="18" charset="0"/>
              </a:rPr>
              <a:t>时近似效果较好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ext Box 3"/>
          <p:cNvSpPr txBox="1">
            <a:spLocks noChangeArrowheads="1"/>
          </p:cNvSpPr>
          <p:nvPr/>
        </p:nvSpPr>
        <p:spPr bwMode="auto">
          <a:xfrm>
            <a:off x="755650" y="765175"/>
            <a:ext cx="43926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 b="1">
                <a:solidFill>
                  <a:srgbClr val="99FF33"/>
                </a:solidFill>
                <a:latin typeface="Times New Roman" panose="02020603050405020304" pitchFamily="18" charset="0"/>
                <a:ea typeface="楷体_GB2312" pitchFamily="49" charset="-122"/>
              </a:rPr>
              <a:t>一</a:t>
            </a:r>
            <a:r>
              <a:rPr kumimoji="1" lang="en-US" altLang="zh-CN" sz="3600" b="1">
                <a:solidFill>
                  <a:srgbClr val="99FF33"/>
                </a:solidFill>
                <a:latin typeface="Times New Roman" panose="02020603050405020304" pitchFamily="18" charset="0"/>
                <a:ea typeface="楷体_GB2312" pitchFamily="49" charset="-122"/>
              </a:rPr>
              <a:t>. </a:t>
            </a:r>
            <a:r>
              <a:rPr kumimoji="1" lang="zh-CN" altLang="en-US" sz="3600" b="1">
                <a:solidFill>
                  <a:srgbClr val="99FF33"/>
                </a:solidFill>
                <a:latin typeface="Times New Roman" panose="02020603050405020304" pitchFamily="18" charset="0"/>
                <a:ea typeface="楷体_GB2312" pitchFamily="49" charset="-122"/>
              </a:rPr>
              <a:t>连续型</a:t>
            </a:r>
            <a:r>
              <a:rPr kumimoji="1" lang="zh-CN" altLang="en-US" sz="3600" b="1">
                <a:solidFill>
                  <a:srgbClr val="99FF33"/>
                </a:solidFill>
                <a:ea typeface="楷体_GB2312" pitchFamily="49" charset="-122"/>
              </a:rPr>
              <a:t>随机变量</a:t>
            </a:r>
            <a:endParaRPr kumimoji="1" lang="zh-CN" altLang="en-US" sz="3600" b="1">
              <a:solidFill>
                <a:srgbClr val="99FF33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2645" name="Text Box 5"/>
          <p:cNvSpPr txBox="1">
            <a:spLocks noChangeArrowheads="1"/>
          </p:cNvSpPr>
          <p:nvPr/>
        </p:nvSpPr>
        <p:spPr bwMode="auto">
          <a:xfrm>
            <a:off x="539750" y="1700213"/>
            <a:ext cx="798195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 dirty="0">
                <a:solidFill>
                  <a:srgbClr val="FFFF99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定义</a:t>
            </a:r>
            <a:r>
              <a:rPr kumimoji="1" lang="zh-CN" altLang="en-US" sz="3200" dirty="0">
                <a:solidFill>
                  <a:srgbClr val="FF99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设</a:t>
            </a:r>
            <a:r>
              <a:rPr kumimoji="1" lang="zh-CN" altLang="en-US" sz="3600" i="1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dirty="0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是随机变量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若存在一个非负</a:t>
            </a:r>
            <a:endParaRPr kumimoji="1" lang="zh-CN" altLang="en-US" sz="3600" dirty="0"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hangingPunct="1"/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          可积函数</a:t>
            </a:r>
            <a:r>
              <a:rPr kumimoji="1" lang="zh-CN" altLang="en-US" sz="3600" i="1" dirty="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dirty="0"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dirty="0"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),  </a:t>
            </a: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使得</a:t>
            </a:r>
            <a:endParaRPr kumimoji="1" lang="zh-CN" altLang="en-US" sz="3600" dirty="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12646" name="Object 6"/>
          <p:cNvGraphicFramePr>
            <a:graphicFrameLocks noChangeAspect="1"/>
          </p:cNvGraphicFramePr>
          <p:nvPr/>
        </p:nvGraphicFramePr>
        <p:xfrm>
          <a:off x="1719263" y="2922588"/>
          <a:ext cx="6578600" cy="876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3495" name="Equation" r:id="rId1" imgW="5145405" imgH="653415" progId="Equation.3">
                  <p:embed/>
                </p:oleObj>
              </mc:Choice>
              <mc:Fallback>
                <p:oleObj name="Equation" r:id="rId1" imgW="5145405" imgH="653415" progId="Equation.3">
                  <p:embed/>
                  <p:pic>
                    <p:nvPicPr>
                      <p:cNvPr id="0" name="图片 634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19263" y="2922588"/>
                        <a:ext cx="6578600" cy="876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647" name="Rectangle 7"/>
          <p:cNvSpPr>
            <a:spLocks noChangeArrowheads="1"/>
          </p:cNvSpPr>
          <p:nvPr/>
        </p:nvSpPr>
        <p:spPr bwMode="auto">
          <a:xfrm>
            <a:off x="500063" y="3919538"/>
            <a:ext cx="548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其中</a:t>
            </a:r>
            <a:r>
              <a:rPr kumimoji="1" lang="en-US" altLang="zh-CN" sz="3600" i="1" dirty="0"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dirty="0"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dirty="0"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dirty="0">
                <a:latin typeface="Times New Roman" panose="02020603050405020304" pitchFamily="18" charset="0"/>
                <a:ea typeface="楷体_GB2312" pitchFamily="49" charset="-122"/>
              </a:rPr>
              <a:t>是它的分布函数</a:t>
            </a:r>
            <a:endParaRPr kumimoji="1" lang="zh-CN" altLang="en-US" sz="3600" dirty="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2648" name="Text Box 8"/>
          <p:cNvSpPr txBox="1">
            <a:spLocks noChangeArrowheads="1"/>
          </p:cNvSpPr>
          <p:nvPr/>
        </p:nvSpPr>
        <p:spPr bwMode="auto">
          <a:xfrm>
            <a:off x="500063" y="4665663"/>
            <a:ext cx="81534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是 </a:t>
            </a:r>
            <a:r>
              <a:rPr kumimoji="1" lang="zh-CN" altLang="en-US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连续型 </a:t>
            </a:r>
            <a:r>
              <a:rPr kumimoji="1" lang="en-US" altLang="zh-CN" sz="3600" b="1" i="1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，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(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是它的</a:t>
            </a:r>
            <a:r>
              <a:rPr kumimoji="1" lang="zh-CN" altLang="en-US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概率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hangingPunct="1"/>
            <a:r>
              <a:rPr kumimoji="1" lang="zh-CN" altLang="en-US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密度函数</a:t>
            </a:r>
            <a:r>
              <a:rPr kumimoji="1" lang="en-US" altLang="zh-CN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p.d.f. </a:t>
            </a:r>
            <a:r>
              <a:rPr kumimoji="1" lang="en-US" altLang="zh-CN" sz="36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，简记为</a:t>
            </a:r>
            <a:r>
              <a:rPr kumimoji="1" lang="en-US" altLang="zh-CN" sz="3600" b="1" i="1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d.f.</a:t>
            </a:r>
            <a:endParaRPr kumimoji="1" lang="en-US" altLang="zh-CN" sz="3600" b="1" i="1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4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3694113"/>
            <a:ext cx="5105400" cy="2325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25955" name="Group 3"/>
          <p:cNvGrpSpPr/>
          <p:nvPr/>
        </p:nvGrpSpPr>
        <p:grpSpPr bwMode="auto">
          <a:xfrm>
            <a:off x="1600200" y="2297113"/>
            <a:ext cx="6019800" cy="4408487"/>
            <a:chOff x="768" y="583"/>
            <a:chExt cx="3792" cy="2777"/>
          </a:xfrm>
        </p:grpSpPr>
        <p:sp>
          <p:nvSpPr>
            <p:cNvPr id="5134" name="Line 4"/>
            <p:cNvSpPr>
              <a:spLocks noChangeShapeType="1"/>
            </p:cNvSpPr>
            <p:nvPr/>
          </p:nvSpPr>
          <p:spPr bwMode="auto">
            <a:xfrm>
              <a:off x="768" y="2880"/>
              <a:ext cx="37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35" name="Line 5"/>
            <p:cNvSpPr>
              <a:spLocks noChangeShapeType="1"/>
            </p:cNvSpPr>
            <p:nvPr/>
          </p:nvSpPr>
          <p:spPr bwMode="auto">
            <a:xfrm flipV="1">
              <a:off x="2352" y="720"/>
              <a:ext cx="0" cy="26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36" name="Text Box 6"/>
            <p:cNvSpPr txBox="1">
              <a:spLocks noChangeArrowheads="1"/>
            </p:cNvSpPr>
            <p:nvPr/>
          </p:nvSpPr>
          <p:spPr bwMode="auto">
            <a:xfrm>
              <a:off x="4310" y="2844"/>
              <a:ext cx="23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x</a:t>
              </a:r>
              <a:endParaRPr kumimoji="1" lang="en-US" altLang="zh-CN" sz="3200" i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5137" name="Text Box 7"/>
            <p:cNvSpPr txBox="1">
              <a:spLocks noChangeArrowheads="1"/>
            </p:cNvSpPr>
            <p:nvPr/>
          </p:nvSpPr>
          <p:spPr bwMode="auto">
            <a:xfrm>
              <a:off x="1736" y="583"/>
              <a:ext cx="59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f</a:t>
              </a: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 ( </a:t>
              </a:r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x</a:t>
              </a: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25960" name="Group 8"/>
          <p:cNvGrpSpPr/>
          <p:nvPr/>
        </p:nvGrpSpPr>
        <p:grpSpPr bwMode="auto">
          <a:xfrm>
            <a:off x="1676400" y="3810000"/>
            <a:ext cx="3473450" cy="2667000"/>
            <a:chOff x="816" y="2160"/>
            <a:chExt cx="2188" cy="1680"/>
          </a:xfrm>
        </p:grpSpPr>
        <p:sp>
          <p:nvSpPr>
            <p:cNvPr id="5132" name="Freeform 9" descr="大网格"/>
            <p:cNvSpPr/>
            <p:nvPr/>
          </p:nvSpPr>
          <p:spPr bwMode="auto">
            <a:xfrm>
              <a:off x="816" y="2160"/>
              <a:ext cx="2076" cy="1326"/>
            </a:xfrm>
            <a:custGeom>
              <a:avLst/>
              <a:gdLst>
                <a:gd name="T0" fmla="*/ 2076 w 2076"/>
                <a:gd name="T1" fmla="*/ 684 h 1326"/>
                <a:gd name="T2" fmla="*/ 1992 w 2076"/>
                <a:gd name="T3" fmla="*/ 606 h 1326"/>
                <a:gd name="T4" fmla="*/ 1944 w 2076"/>
                <a:gd name="T5" fmla="*/ 528 h 1326"/>
                <a:gd name="T6" fmla="*/ 1884 w 2076"/>
                <a:gd name="T7" fmla="*/ 486 h 1326"/>
                <a:gd name="T8" fmla="*/ 1824 w 2076"/>
                <a:gd name="T9" fmla="*/ 432 h 1326"/>
                <a:gd name="T10" fmla="*/ 1758 w 2076"/>
                <a:gd name="T11" fmla="*/ 348 h 1326"/>
                <a:gd name="T12" fmla="*/ 1752 w 2076"/>
                <a:gd name="T13" fmla="*/ 336 h 1326"/>
                <a:gd name="T14" fmla="*/ 1722 w 2076"/>
                <a:gd name="T15" fmla="*/ 306 h 1326"/>
                <a:gd name="T16" fmla="*/ 1638 w 2076"/>
                <a:gd name="T17" fmla="*/ 222 h 1326"/>
                <a:gd name="T18" fmla="*/ 1512 w 2076"/>
                <a:gd name="T19" fmla="*/ 132 h 1326"/>
                <a:gd name="T20" fmla="*/ 1458 w 2076"/>
                <a:gd name="T21" fmla="*/ 90 h 1326"/>
                <a:gd name="T22" fmla="*/ 1296 w 2076"/>
                <a:gd name="T23" fmla="*/ 12 h 1326"/>
                <a:gd name="T24" fmla="*/ 1152 w 2076"/>
                <a:gd name="T25" fmla="*/ 0 h 1326"/>
                <a:gd name="T26" fmla="*/ 1080 w 2076"/>
                <a:gd name="T27" fmla="*/ 36 h 1326"/>
                <a:gd name="T28" fmla="*/ 1044 w 2076"/>
                <a:gd name="T29" fmla="*/ 72 h 1326"/>
                <a:gd name="T30" fmla="*/ 1008 w 2076"/>
                <a:gd name="T31" fmla="*/ 84 h 1326"/>
                <a:gd name="T32" fmla="*/ 990 w 2076"/>
                <a:gd name="T33" fmla="*/ 96 h 1326"/>
                <a:gd name="T34" fmla="*/ 954 w 2076"/>
                <a:gd name="T35" fmla="*/ 108 h 1326"/>
                <a:gd name="T36" fmla="*/ 918 w 2076"/>
                <a:gd name="T37" fmla="*/ 132 h 1326"/>
                <a:gd name="T38" fmla="*/ 894 w 2076"/>
                <a:gd name="T39" fmla="*/ 168 h 1326"/>
                <a:gd name="T40" fmla="*/ 858 w 2076"/>
                <a:gd name="T41" fmla="*/ 192 h 1326"/>
                <a:gd name="T42" fmla="*/ 762 w 2076"/>
                <a:gd name="T43" fmla="*/ 282 h 1326"/>
                <a:gd name="T44" fmla="*/ 702 w 2076"/>
                <a:gd name="T45" fmla="*/ 324 h 1326"/>
                <a:gd name="T46" fmla="*/ 636 w 2076"/>
                <a:gd name="T47" fmla="*/ 402 h 1326"/>
                <a:gd name="T48" fmla="*/ 576 w 2076"/>
                <a:gd name="T49" fmla="*/ 450 h 1326"/>
                <a:gd name="T50" fmla="*/ 510 w 2076"/>
                <a:gd name="T51" fmla="*/ 522 h 1326"/>
                <a:gd name="T52" fmla="*/ 480 w 2076"/>
                <a:gd name="T53" fmla="*/ 594 h 1326"/>
                <a:gd name="T54" fmla="*/ 444 w 2076"/>
                <a:gd name="T55" fmla="*/ 618 h 1326"/>
                <a:gd name="T56" fmla="*/ 426 w 2076"/>
                <a:gd name="T57" fmla="*/ 630 h 1326"/>
                <a:gd name="T58" fmla="*/ 366 w 2076"/>
                <a:gd name="T59" fmla="*/ 696 h 1326"/>
                <a:gd name="T60" fmla="*/ 282 w 2076"/>
                <a:gd name="T61" fmla="*/ 780 h 1326"/>
                <a:gd name="T62" fmla="*/ 240 w 2076"/>
                <a:gd name="T63" fmla="*/ 822 h 1326"/>
                <a:gd name="T64" fmla="*/ 186 w 2076"/>
                <a:gd name="T65" fmla="*/ 858 h 1326"/>
                <a:gd name="T66" fmla="*/ 168 w 2076"/>
                <a:gd name="T67" fmla="*/ 870 h 1326"/>
                <a:gd name="T68" fmla="*/ 138 w 2076"/>
                <a:gd name="T69" fmla="*/ 900 h 1326"/>
                <a:gd name="T70" fmla="*/ 102 w 2076"/>
                <a:gd name="T71" fmla="*/ 936 h 1326"/>
                <a:gd name="T72" fmla="*/ 18 w 2076"/>
                <a:gd name="T73" fmla="*/ 972 h 1326"/>
                <a:gd name="T74" fmla="*/ 0 w 2076"/>
                <a:gd name="T75" fmla="*/ 1326 h 1326"/>
                <a:gd name="T76" fmla="*/ 0 w 2076"/>
                <a:gd name="T77" fmla="*/ 990 h 1326"/>
                <a:gd name="T78" fmla="*/ 0 w 2076"/>
                <a:gd name="T79" fmla="*/ 1326 h 1326"/>
                <a:gd name="T80" fmla="*/ 2064 w 2076"/>
                <a:gd name="T81" fmla="*/ 1326 h 1326"/>
                <a:gd name="T82" fmla="*/ 2076 w 2076"/>
                <a:gd name="T83" fmla="*/ 684 h 13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76" h="1326">
                  <a:moveTo>
                    <a:pt x="2076" y="684"/>
                  </a:moveTo>
                  <a:cubicBezTo>
                    <a:pt x="2037" y="658"/>
                    <a:pt x="2026" y="640"/>
                    <a:pt x="1992" y="606"/>
                  </a:cubicBezTo>
                  <a:cubicBezTo>
                    <a:pt x="1973" y="587"/>
                    <a:pt x="1964" y="551"/>
                    <a:pt x="1944" y="528"/>
                  </a:cubicBezTo>
                  <a:cubicBezTo>
                    <a:pt x="1927" y="508"/>
                    <a:pt x="1905" y="500"/>
                    <a:pt x="1884" y="486"/>
                  </a:cubicBezTo>
                  <a:cubicBezTo>
                    <a:pt x="1862" y="453"/>
                    <a:pt x="1860" y="444"/>
                    <a:pt x="1824" y="432"/>
                  </a:cubicBezTo>
                  <a:cubicBezTo>
                    <a:pt x="1797" y="405"/>
                    <a:pt x="1775" y="383"/>
                    <a:pt x="1758" y="348"/>
                  </a:cubicBezTo>
                  <a:cubicBezTo>
                    <a:pt x="1694" y="386"/>
                    <a:pt x="1746" y="360"/>
                    <a:pt x="1752" y="336"/>
                  </a:cubicBezTo>
                  <a:cubicBezTo>
                    <a:pt x="1755" y="325"/>
                    <a:pt x="1727" y="309"/>
                    <a:pt x="1722" y="306"/>
                  </a:cubicBezTo>
                  <a:cubicBezTo>
                    <a:pt x="1698" y="271"/>
                    <a:pt x="1674" y="246"/>
                    <a:pt x="1638" y="222"/>
                  </a:cubicBezTo>
                  <a:cubicBezTo>
                    <a:pt x="1607" y="176"/>
                    <a:pt x="1560" y="156"/>
                    <a:pt x="1512" y="132"/>
                  </a:cubicBezTo>
                  <a:cubicBezTo>
                    <a:pt x="1491" y="121"/>
                    <a:pt x="1479" y="101"/>
                    <a:pt x="1458" y="90"/>
                  </a:cubicBezTo>
                  <a:cubicBezTo>
                    <a:pt x="1404" y="63"/>
                    <a:pt x="1353" y="31"/>
                    <a:pt x="1296" y="12"/>
                  </a:cubicBezTo>
                  <a:cubicBezTo>
                    <a:pt x="1261" y="0"/>
                    <a:pt x="1157" y="0"/>
                    <a:pt x="1152" y="0"/>
                  </a:cubicBezTo>
                  <a:cubicBezTo>
                    <a:pt x="1123" y="10"/>
                    <a:pt x="1103" y="13"/>
                    <a:pt x="1080" y="36"/>
                  </a:cubicBezTo>
                  <a:cubicBezTo>
                    <a:pt x="1068" y="48"/>
                    <a:pt x="1060" y="67"/>
                    <a:pt x="1044" y="72"/>
                  </a:cubicBezTo>
                  <a:cubicBezTo>
                    <a:pt x="1032" y="76"/>
                    <a:pt x="1019" y="77"/>
                    <a:pt x="1008" y="84"/>
                  </a:cubicBezTo>
                  <a:cubicBezTo>
                    <a:pt x="1002" y="88"/>
                    <a:pt x="997" y="93"/>
                    <a:pt x="990" y="96"/>
                  </a:cubicBezTo>
                  <a:cubicBezTo>
                    <a:pt x="978" y="101"/>
                    <a:pt x="966" y="104"/>
                    <a:pt x="954" y="108"/>
                  </a:cubicBezTo>
                  <a:cubicBezTo>
                    <a:pt x="940" y="113"/>
                    <a:pt x="918" y="132"/>
                    <a:pt x="918" y="132"/>
                  </a:cubicBezTo>
                  <a:cubicBezTo>
                    <a:pt x="910" y="144"/>
                    <a:pt x="906" y="160"/>
                    <a:pt x="894" y="168"/>
                  </a:cubicBezTo>
                  <a:cubicBezTo>
                    <a:pt x="882" y="176"/>
                    <a:pt x="858" y="192"/>
                    <a:pt x="858" y="192"/>
                  </a:cubicBezTo>
                  <a:cubicBezTo>
                    <a:pt x="839" y="220"/>
                    <a:pt x="792" y="267"/>
                    <a:pt x="762" y="282"/>
                  </a:cubicBezTo>
                  <a:cubicBezTo>
                    <a:pt x="739" y="293"/>
                    <a:pt x="718" y="303"/>
                    <a:pt x="702" y="324"/>
                  </a:cubicBezTo>
                  <a:cubicBezTo>
                    <a:pt x="680" y="352"/>
                    <a:pt x="671" y="390"/>
                    <a:pt x="636" y="402"/>
                  </a:cubicBezTo>
                  <a:cubicBezTo>
                    <a:pt x="625" y="436"/>
                    <a:pt x="599" y="428"/>
                    <a:pt x="576" y="450"/>
                  </a:cubicBezTo>
                  <a:cubicBezTo>
                    <a:pt x="572" y="453"/>
                    <a:pt x="520" y="499"/>
                    <a:pt x="510" y="522"/>
                  </a:cubicBezTo>
                  <a:cubicBezTo>
                    <a:pt x="500" y="543"/>
                    <a:pt x="497" y="576"/>
                    <a:pt x="480" y="594"/>
                  </a:cubicBezTo>
                  <a:cubicBezTo>
                    <a:pt x="470" y="605"/>
                    <a:pt x="456" y="610"/>
                    <a:pt x="444" y="618"/>
                  </a:cubicBezTo>
                  <a:cubicBezTo>
                    <a:pt x="438" y="622"/>
                    <a:pt x="426" y="630"/>
                    <a:pt x="426" y="630"/>
                  </a:cubicBezTo>
                  <a:cubicBezTo>
                    <a:pt x="410" y="654"/>
                    <a:pt x="390" y="680"/>
                    <a:pt x="366" y="696"/>
                  </a:cubicBezTo>
                  <a:cubicBezTo>
                    <a:pt x="344" y="729"/>
                    <a:pt x="311" y="753"/>
                    <a:pt x="282" y="780"/>
                  </a:cubicBezTo>
                  <a:cubicBezTo>
                    <a:pt x="267" y="793"/>
                    <a:pt x="256" y="811"/>
                    <a:pt x="240" y="822"/>
                  </a:cubicBezTo>
                  <a:cubicBezTo>
                    <a:pt x="231" y="828"/>
                    <a:pt x="200" y="849"/>
                    <a:pt x="186" y="858"/>
                  </a:cubicBezTo>
                  <a:cubicBezTo>
                    <a:pt x="180" y="862"/>
                    <a:pt x="168" y="870"/>
                    <a:pt x="168" y="870"/>
                  </a:cubicBezTo>
                  <a:cubicBezTo>
                    <a:pt x="143" y="907"/>
                    <a:pt x="171" y="871"/>
                    <a:pt x="138" y="900"/>
                  </a:cubicBezTo>
                  <a:cubicBezTo>
                    <a:pt x="125" y="911"/>
                    <a:pt x="118" y="931"/>
                    <a:pt x="102" y="936"/>
                  </a:cubicBezTo>
                  <a:cubicBezTo>
                    <a:pt x="74" y="945"/>
                    <a:pt x="45" y="959"/>
                    <a:pt x="18" y="972"/>
                  </a:cubicBezTo>
                  <a:lnTo>
                    <a:pt x="0" y="1326"/>
                  </a:lnTo>
                  <a:lnTo>
                    <a:pt x="0" y="990"/>
                  </a:lnTo>
                  <a:lnTo>
                    <a:pt x="0" y="1326"/>
                  </a:lnTo>
                  <a:lnTo>
                    <a:pt x="2064" y="1326"/>
                  </a:lnTo>
                  <a:lnTo>
                    <a:pt x="2076" y="684"/>
                  </a:lnTo>
                  <a:close/>
                </a:path>
              </a:pathLst>
            </a:custGeom>
            <a:pattFill prst="lgGrid">
              <a:fgClr>
                <a:schemeClr val="tx2"/>
              </a:fgClr>
              <a:bgClr>
                <a:schemeClr val="bg2"/>
              </a:bgClr>
            </a:patt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sp>
          <p:nvSpPr>
            <p:cNvPr id="5133" name="Text Box 10"/>
            <p:cNvSpPr txBox="1">
              <a:spLocks noChangeArrowheads="1"/>
            </p:cNvSpPr>
            <p:nvPr/>
          </p:nvSpPr>
          <p:spPr bwMode="auto">
            <a:xfrm>
              <a:off x="2774" y="3475"/>
              <a:ext cx="23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x</a:t>
              </a:r>
              <a:endParaRPr kumimoji="1" lang="en-US" altLang="zh-CN" sz="3200" i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25963" name="Group 11"/>
          <p:cNvGrpSpPr/>
          <p:nvPr/>
        </p:nvGrpSpPr>
        <p:grpSpPr bwMode="auto">
          <a:xfrm>
            <a:off x="1524000" y="3581400"/>
            <a:ext cx="1524000" cy="1371600"/>
            <a:chOff x="768" y="1344"/>
            <a:chExt cx="960" cy="864"/>
          </a:xfrm>
        </p:grpSpPr>
        <p:sp>
          <p:nvSpPr>
            <p:cNvPr id="5130" name="Text Box 12"/>
            <p:cNvSpPr txBox="1">
              <a:spLocks noChangeArrowheads="1"/>
            </p:cNvSpPr>
            <p:nvPr/>
          </p:nvSpPr>
          <p:spPr bwMode="auto">
            <a:xfrm>
              <a:off x="768" y="1344"/>
              <a:ext cx="74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F</a:t>
              </a: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 ( </a:t>
              </a:r>
              <a:r>
                <a:rPr kumimoji="1" lang="en-US" altLang="zh-CN" sz="3200" i="1">
                  <a:latin typeface="Times New Roman" panose="02020603050405020304" pitchFamily="18" charset="0"/>
                  <a:ea typeface="楷体_GB2312" pitchFamily="49" charset="-122"/>
                </a:rPr>
                <a:t>x </a:t>
              </a:r>
              <a:r>
                <a:rPr kumimoji="1" lang="en-US" altLang="zh-CN" sz="3200"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5131" name="Line 13"/>
            <p:cNvSpPr>
              <a:spLocks noChangeShapeType="1"/>
            </p:cNvSpPr>
            <p:nvPr/>
          </p:nvSpPr>
          <p:spPr bwMode="auto">
            <a:xfrm>
              <a:off x="1200" y="1776"/>
              <a:ext cx="528" cy="4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</p:grpSp>
      <p:sp>
        <p:nvSpPr>
          <p:cNvPr id="125966" name="Text Box 14"/>
          <p:cNvSpPr txBox="1">
            <a:spLocks noChangeArrowheads="1"/>
          </p:cNvSpPr>
          <p:nvPr/>
        </p:nvSpPr>
        <p:spPr bwMode="auto">
          <a:xfrm>
            <a:off x="1828800" y="639763"/>
            <a:ext cx="4495800" cy="1493837"/>
          </a:xfrm>
          <a:prstGeom prst="rect">
            <a:avLst/>
          </a:prstGeom>
          <a:noFill/>
          <a:ln w="28575">
            <a:solidFill>
              <a:srgbClr val="FFCC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kumimoji="1" lang="zh-CN" altLang="en-US" sz="3600">
                <a:latin typeface="黑体" panose="02010609060101010101" pitchFamily="2" charset="-122"/>
                <a:ea typeface="黑体" panose="02010609060101010101" pitchFamily="2" charset="-122"/>
              </a:rPr>
              <a:t>分布函数与密度函数</a:t>
            </a:r>
            <a:endParaRPr kumimoji="1" lang="zh-CN" altLang="en-US" sz="3600">
              <a:latin typeface="黑体" panose="02010609060101010101" pitchFamily="2" charset="-122"/>
              <a:ea typeface="黑体" panose="02010609060101010101" pitchFamily="2" charset="-122"/>
            </a:endParaRPr>
          </a:p>
          <a:p>
            <a:pPr eaLnBrk="1" hangingPunct="1">
              <a:spcBef>
                <a:spcPct val="50000"/>
              </a:spcBef>
            </a:pPr>
            <a:r>
              <a:rPr kumimoji="1" lang="zh-CN" altLang="en-US" sz="3600">
                <a:latin typeface="黑体" panose="02010609060101010101" pitchFamily="2" charset="-122"/>
                <a:ea typeface="黑体" panose="02010609060101010101" pitchFamily="2" charset="-122"/>
              </a:rPr>
              <a:t>     几何意义</a:t>
            </a:r>
            <a:endParaRPr kumimoji="1" lang="zh-CN" altLang="en-US" sz="3600"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  <p:grpSp>
        <p:nvGrpSpPr>
          <p:cNvPr id="125967" name="Group 15"/>
          <p:cNvGrpSpPr/>
          <p:nvPr/>
        </p:nvGrpSpPr>
        <p:grpSpPr bwMode="auto">
          <a:xfrm>
            <a:off x="4648200" y="3556000"/>
            <a:ext cx="1816100" cy="1016000"/>
            <a:chOff x="2688" y="2000"/>
            <a:chExt cx="1144" cy="640"/>
          </a:xfrm>
        </p:grpSpPr>
        <p:sp>
          <p:nvSpPr>
            <p:cNvPr id="5128" name="Line 16"/>
            <p:cNvSpPr>
              <a:spLocks noChangeShapeType="1"/>
            </p:cNvSpPr>
            <p:nvPr/>
          </p:nvSpPr>
          <p:spPr bwMode="auto">
            <a:xfrm flipV="1">
              <a:off x="2736" y="2304"/>
              <a:ext cx="288" cy="336"/>
            </a:xfrm>
            <a:prstGeom prst="line">
              <a:avLst/>
            </a:prstGeom>
            <a:noFill/>
            <a:ln w="9525">
              <a:solidFill>
                <a:srgbClr val="FFCC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/>
            </a:p>
          </p:txBody>
        </p:sp>
        <p:graphicFrame>
          <p:nvGraphicFramePr>
            <p:cNvPr id="5129" name="Object 17"/>
            <p:cNvGraphicFramePr>
              <a:graphicFrameLocks noChangeAspect="1"/>
            </p:cNvGraphicFramePr>
            <p:nvPr/>
          </p:nvGraphicFramePr>
          <p:xfrm>
            <a:off x="2688" y="2000"/>
            <a:ext cx="1144" cy="35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519" name="Equation" r:id="rId2" imgW="514985" imgH="159385" progId="Equation.3">
                    <p:embed/>
                  </p:oleObj>
                </mc:Choice>
                <mc:Fallback>
                  <p:oleObj name="Equation" r:id="rId2" imgW="514985" imgH="159385" progId="Equation.3">
                    <p:embed/>
                    <p:pic>
                      <p:nvPicPr>
                        <p:cNvPr id="0" name="图片 645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88" y="2000"/>
                          <a:ext cx="1144" cy="35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Text Box 2"/>
          <p:cNvSpPr txBox="1">
            <a:spLocks noChangeArrowheads="1"/>
          </p:cNvSpPr>
          <p:nvPr/>
        </p:nvSpPr>
        <p:spPr bwMode="auto">
          <a:xfrm>
            <a:off x="533400" y="381000"/>
            <a:ext cx="37068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 b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p.d.f. </a:t>
            </a:r>
            <a:r>
              <a:rPr kumimoji="1" lang="en-US" altLang="zh-CN" sz="3600" b="1" i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b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b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b="1">
                <a:solidFill>
                  <a:srgbClr val="99FFCC"/>
                </a:solidFill>
                <a:latin typeface="Times New Roman" panose="02020603050405020304" pitchFamily="18" charset="0"/>
                <a:ea typeface="楷体_GB2312" pitchFamily="49" charset="-122"/>
              </a:rPr>
              <a:t>的性质</a:t>
            </a:r>
            <a:endParaRPr kumimoji="1" lang="zh-CN" altLang="en-US" sz="3600" b="1">
              <a:solidFill>
                <a:srgbClr val="99FFCC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4931" name="Text Box 3"/>
          <p:cNvSpPr txBox="1">
            <a:spLocks noChangeArrowheads="1"/>
          </p:cNvSpPr>
          <p:nvPr/>
        </p:nvSpPr>
        <p:spPr bwMode="auto">
          <a:xfrm>
            <a:off x="517525" y="1220788"/>
            <a:ext cx="6477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Font typeface="Wingdings" panose="05000000000000000000" pitchFamily="2" charset="2"/>
              <a:buChar char="q"/>
            </a:pPr>
            <a:r>
              <a:rPr kumimoji="1" lang="en-US" altLang="zh-CN" sz="320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4932" name="Object 4"/>
          <p:cNvGraphicFramePr>
            <a:graphicFrameLocks noChangeAspect="1"/>
          </p:cNvGraphicFramePr>
          <p:nvPr/>
        </p:nvGraphicFramePr>
        <p:xfrm>
          <a:off x="1274763" y="1277938"/>
          <a:ext cx="1409700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487" name="Equation" r:id="rId1" imgW="1306195" imgH="377190" progId="Equation.3">
                  <p:embed/>
                </p:oleObj>
              </mc:Choice>
              <mc:Fallback>
                <p:oleObj name="Equation" r:id="rId1" imgW="1306195" imgH="377190" progId="Equation.3">
                  <p:embed/>
                  <p:pic>
                    <p:nvPicPr>
                      <p:cNvPr id="0" name="图片 624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74763" y="1277938"/>
                        <a:ext cx="1409700" cy="431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4933" name="Text Box 5"/>
          <p:cNvSpPr txBox="1">
            <a:spLocks noChangeArrowheads="1"/>
          </p:cNvSpPr>
          <p:nvPr/>
        </p:nvSpPr>
        <p:spPr bwMode="auto">
          <a:xfrm>
            <a:off x="527050" y="2060575"/>
            <a:ext cx="6477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Font typeface="Wingdings" panose="05000000000000000000" pitchFamily="2" charset="2"/>
              <a:buChar char="q"/>
            </a:pP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4934" name="Object 6"/>
          <p:cNvGraphicFramePr>
            <a:graphicFrameLocks noChangeAspect="1"/>
          </p:cNvGraphicFramePr>
          <p:nvPr/>
        </p:nvGraphicFramePr>
        <p:xfrm>
          <a:off x="1260475" y="2019300"/>
          <a:ext cx="3771900" cy="723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488" name="Equation" r:id="rId3" imgW="3556000" imgH="653415" progId="Equation.3">
                  <p:embed/>
                </p:oleObj>
              </mc:Choice>
              <mc:Fallback>
                <p:oleObj name="Equation" r:id="rId3" imgW="3556000" imgH="653415" progId="Equation.3">
                  <p:embed/>
                  <p:pic>
                    <p:nvPicPr>
                      <p:cNvPr id="0" name="图片 6248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60475" y="2019300"/>
                        <a:ext cx="3771900" cy="723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4935" name="AutoShape 7"/>
          <p:cNvSpPr/>
          <p:nvPr/>
        </p:nvSpPr>
        <p:spPr bwMode="auto">
          <a:xfrm>
            <a:off x="5219700" y="1341438"/>
            <a:ext cx="152400" cy="1143000"/>
          </a:xfrm>
          <a:prstGeom prst="rightBrace">
            <a:avLst>
              <a:gd name="adj1" fmla="val 62500"/>
              <a:gd name="adj2" fmla="val 50000"/>
            </a:avLst>
          </a:prstGeom>
          <a:noFill/>
          <a:ln w="1905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4937" name="Text Box 9"/>
          <p:cNvSpPr txBox="1">
            <a:spLocks noChangeArrowheads="1"/>
          </p:cNvSpPr>
          <p:nvPr/>
        </p:nvSpPr>
        <p:spPr bwMode="auto">
          <a:xfrm>
            <a:off x="587375" y="5233988"/>
            <a:ext cx="6477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Font typeface="Wingdings" panose="05000000000000000000" pitchFamily="2" charset="2"/>
              <a:buChar char="q"/>
            </a:pPr>
            <a:r>
              <a:rPr kumimoji="1" lang="en-US" altLang="zh-CN" sz="32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4938" name="Text Box 10"/>
          <p:cNvSpPr txBox="1">
            <a:spLocks noChangeArrowheads="1"/>
          </p:cNvSpPr>
          <p:nvPr/>
        </p:nvSpPr>
        <p:spPr bwMode="auto">
          <a:xfrm>
            <a:off x="1187450" y="5229225"/>
            <a:ext cx="4591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在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的连续点处，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4939" name="Object 11"/>
          <p:cNvGraphicFramePr>
            <a:graphicFrameLocks noChangeAspect="1"/>
          </p:cNvGraphicFramePr>
          <p:nvPr/>
        </p:nvGraphicFramePr>
        <p:xfrm>
          <a:off x="2193925" y="5916613"/>
          <a:ext cx="2870200" cy="498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489" name="Equation" r:id="rId5" imgW="1974215" imgH="399415" progId="Equation.3">
                  <p:embed/>
                </p:oleObj>
              </mc:Choice>
              <mc:Fallback>
                <p:oleObj name="Equation" r:id="rId5" imgW="1974215" imgH="399415" progId="Equation.3">
                  <p:embed/>
                  <p:pic>
                    <p:nvPicPr>
                      <p:cNvPr id="0" name="图片 624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3925" y="5916613"/>
                        <a:ext cx="2870200" cy="498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4941" name="AutoShape 13"/>
          <p:cNvSpPr>
            <a:spLocks noChangeArrowheads="1"/>
          </p:cNvSpPr>
          <p:nvPr/>
        </p:nvSpPr>
        <p:spPr bwMode="auto">
          <a:xfrm>
            <a:off x="5795963" y="1196975"/>
            <a:ext cx="3113087" cy="1328738"/>
          </a:xfrm>
          <a:prstGeom prst="wedgeRectCallout">
            <a:avLst>
              <a:gd name="adj1" fmla="val -61472"/>
              <a:gd name="adj2" fmla="val 1852"/>
            </a:avLst>
          </a:prstGeom>
          <a:solidFill>
            <a:srgbClr val="336600"/>
          </a:solidFill>
          <a:ln w="9525">
            <a:solidFill>
              <a:schemeClr val="tx2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kumimoji="1" lang="zh-CN" altLang="en-US" sz="2800" b="1">
                <a:latin typeface="Times New Roman" panose="02020603050405020304" pitchFamily="18" charset="0"/>
              </a:rPr>
              <a:t>判定函数 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f </a:t>
            </a:r>
            <a:r>
              <a:rPr kumimoji="1" lang="en-US" altLang="zh-CN" sz="2800" b="1">
                <a:latin typeface="Times New Roman" panose="02020603050405020304" pitchFamily="18" charset="0"/>
              </a:rPr>
              <a:t>(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x</a:t>
            </a:r>
            <a:r>
              <a:rPr kumimoji="1" lang="en-US" altLang="zh-CN" sz="2800" b="1">
                <a:latin typeface="Times New Roman" panose="02020603050405020304" pitchFamily="18" charset="0"/>
              </a:rPr>
              <a:t>)</a:t>
            </a:r>
            <a:r>
              <a:rPr kumimoji="1" lang="zh-CN" altLang="en-US" sz="2800" b="1">
                <a:latin typeface="Times New Roman" panose="02020603050405020304" pitchFamily="18" charset="0"/>
              </a:rPr>
              <a:t>是否</a:t>
            </a:r>
            <a:endParaRPr kumimoji="1" lang="zh-CN" altLang="en-US" sz="2800" b="1">
              <a:latin typeface="Times New Roman" panose="02020603050405020304" pitchFamily="18" charset="0"/>
            </a:endParaRPr>
          </a:p>
          <a:p>
            <a:r>
              <a:rPr kumimoji="1" lang="zh-CN" altLang="en-US" sz="2800" b="1">
                <a:latin typeface="Times New Roman" panose="02020603050405020304" pitchFamily="18" charset="0"/>
              </a:rPr>
              <a:t>为</a:t>
            </a:r>
            <a:r>
              <a:rPr kumimoji="1" lang="en-US" altLang="zh-CN" sz="2800" b="1" i="1">
                <a:latin typeface="Times New Roman" panose="02020603050405020304" pitchFamily="18" charset="0"/>
              </a:rPr>
              <a:t>r.vX</a:t>
            </a:r>
            <a:r>
              <a:rPr kumimoji="1" lang="zh-CN" altLang="en-US" sz="2800" b="1">
                <a:latin typeface="Times New Roman" panose="02020603050405020304" pitchFamily="18" charset="0"/>
              </a:rPr>
              <a:t>的概率密度</a:t>
            </a:r>
            <a:endParaRPr kumimoji="1" lang="zh-CN" altLang="en-US" sz="2800" b="1">
              <a:latin typeface="Times New Roman" panose="02020603050405020304" pitchFamily="18" charset="0"/>
            </a:endParaRPr>
          </a:p>
          <a:p>
            <a:r>
              <a:rPr kumimoji="1" lang="zh-CN" altLang="en-US" sz="2800" b="1">
                <a:latin typeface="Times New Roman" panose="02020603050405020304" pitchFamily="18" charset="0"/>
              </a:rPr>
              <a:t>函数的充要条件</a:t>
            </a:r>
            <a:r>
              <a:rPr kumimoji="1" lang="en-US" altLang="zh-CN" sz="2800" b="1">
                <a:latin typeface="Times New Roman" panose="02020603050405020304" pitchFamily="18" charset="0"/>
              </a:rPr>
              <a:t>.</a:t>
            </a:r>
            <a:endParaRPr lang="en-US" altLang="zh-CN" sz="3200" b="1">
              <a:latin typeface="Times New Roman" panose="02020603050405020304" pitchFamily="18" charset="0"/>
            </a:endParaRPr>
          </a:p>
        </p:txBody>
      </p:sp>
      <p:grpSp>
        <p:nvGrpSpPr>
          <p:cNvPr id="124942" name="Group 14"/>
          <p:cNvGrpSpPr/>
          <p:nvPr/>
        </p:nvGrpSpPr>
        <p:grpSpPr bwMode="auto">
          <a:xfrm>
            <a:off x="1908175" y="2924175"/>
            <a:ext cx="4324350" cy="2255838"/>
            <a:chOff x="816" y="2064"/>
            <a:chExt cx="2724" cy="1421"/>
          </a:xfrm>
        </p:grpSpPr>
        <p:sp>
          <p:nvSpPr>
            <p:cNvPr id="6160" name="Rectangle 15"/>
            <p:cNvSpPr>
              <a:spLocks noChangeArrowheads="1"/>
            </p:cNvSpPr>
            <p:nvPr/>
          </p:nvSpPr>
          <p:spPr bwMode="auto">
            <a:xfrm>
              <a:off x="1596" y="2064"/>
              <a:ext cx="50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2400" b="1" i="1">
                  <a:solidFill>
                    <a:srgbClr val="FFFF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altLang="zh-CN" sz="2400" b="1" i="1">
                  <a:solidFill>
                    <a:srgbClr val="99FF33"/>
                  </a:solidFill>
                  <a:latin typeface="Times New Roman" panose="02020603050405020304" pitchFamily="18" charset="0"/>
                </a:rPr>
                <a:t>f </a:t>
              </a:r>
              <a:r>
                <a:rPr lang="en-US" altLang="zh-CN" sz="2400" b="1">
                  <a:solidFill>
                    <a:srgbClr val="99FF33"/>
                  </a:solidFill>
                  <a:latin typeface="Times New Roman" panose="02020603050405020304" pitchFamily="18" charset="0"/>
                </a:rPr>
                <a:t>(</a:t>
              </a:r>
              <a:r>
                <a:rPr lang="en-US" altLang="zh-CN" sz="2400" b="1" i="1">
                  <a:solidFill>
                    <a:srgbClr val="99FF33"/>
                  </a:solidFill>
                  <a:latin typeface="Times New Roman" panose="02020603050405020304" pitchFamily="18" charset="0"/>
                </a:rPr>
                <a:t>x</a:t>
              </a:r>
              <a:r>
                <a:rPr lang="en-US" altLang="zh-CN" sz="2400" b="1">
                  <a:solidFill>
                    <a:srgbClr val="99FF33"/>
                  </a:solidFill>
                  <a:latin typeface="Times New Roman" panose="02020603050405020304" pitchFamily="18" charset="0"/>
                </a:rPr>
                <a:t>)</a:t>
              </a:r>
              <a:endParaRPr lang="en-US" altLang="zh-CN" sz="2400" b="1" i="1">
                <a:solidFill>
                  <a:srgbClr val="99FF33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6161" name="Group 16"/>
            <p:cNvGrpSpPr/>
            <p:nvPr/>
          </p:nvGrpSpPr>
          <p:grpSpPr bwMode="auto">
            <a:xfrm>
              <a:off x="816" y="2160"/>
              <a:ext cx="2724" cy="1325"/>
              <a:chOff x="816" y="2160"/>
              <a:chExt cx="2724" cy="1325"/>
            </a:xfrm>
          </p:grpSpPr>
          <p:sp>
            <p:nvSpPr>
              <p:cNvPr id="6162" name="Text Box 17"/>
              <p:cNvSpPr txBox="1">
                <a:spLocks noChangeArrowheads="1"/>
              </p:cNvSpPr>
              <p:nvPr/>
            </p:nvSpPr>
            <p:spPr bwMode="auto">
              <a:xfrm>
                <a:off x="3312" y="3033"/>
                <a:ext cx="22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 i="1">
                    <a:latin typeface="Times New Roman" panose="02020603050405020304" pitchFamily="18" charset="0"/>
                  </a:rPr>
                  <a:t>x</a:t>
                </a:r>
                <a:endParaRPr lang="en-US" altLang="zh-CN" sz="32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63" name="Line 18"/>
              <p:cNvSpPr>
                <a:spLocks noChangeShapeType="1"/>
              </p:cNvSpPr>
              <p:nvPr/>
            </p:nvSpPr>
            <p:spPr bwMode="auto">
              <a:xfrm>
                <a:off x="816" y="3216"/>
                <a:ext cx="24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164" name="Text Box 19"/>
              <p:cNvSpPr txBox="1">
                <a:spLocks noChangeArrowheads="1"/>
              </p:cNvSpPr>
              <p:nvPr/>
            </p:nvSpPr>
            <p:spPr bwMode="auto">
              <a:xfrm>
                <a:off x="1392" y="3120"/>
                <a:ext cx="240" cy="3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Verdana" panose="020B060403050404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US" altLang="zh-CN" sz="3200" b="1">
                    <a:latin typeface="Times New Roman" panose="02020603050405020304" pitchFamily="18" charset="0"/>
                  </a:rPr>
                  <a:t>o</a:t>
                </a:r>
                <a:endParaRPr lang="en-US" altLang="zh-CN" sz="3200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65" name="Freeform 20"/>
              <p:cNvSpPr/>
              <p:nvPr/>
            </p:nvSpPr>
            <p:spPr bwMode="auto">
              <a:xfrm>
                <a:off x="884" y="3218"/>
                <a:ext cx="38" cy="13"/>
              </a:xfrm>
              <a:custGeom>
                <a:avLst/>
                <a:gdLst>
                  <a:gd name="T0" fmla="*/ 0 w 38"/>
                  <a:gd name="T1" fmla="*/ 0 h 13"/>
                  <a:gd name="T2" fmla="*/ 38 w 38"/>
                  <a:gd name="T3" fmla="*/ 13 h 13"/>
                  <a:gd name="T4" fmla="*/ 0 w 3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3">
                    <a:moveTo>
                      <a:pt x="0" y="0"/>
                    </a:moveTo>
                    <a:cubicBezTo>
                      <a:pt x="13" y="4"/>
                      <a:pt x="38" y="13"/>
                      <a:pt x="38" y="13"/>
                    </a:cubicBezTo>
                    <a:cubicBezTo>
                      <a:pt x="38" y="13"/>
                      <a:pt x="13" y="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prstDash val="solid"/>
                    <a:rou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166" name="Line 21"/>
              <p:cNvSpPr>
                <a:spLocks noChangeShapeType="1"/>
              </p:cNvSpPr>
              <p:nvPr/>
            </p:nvSpPr>
            <p:spPr bwMode="auto">
              <a:xfrm flipV="1">
                <a:off x="1632" y="2160"/>
                <a:ext cx="0" cy="1248"/>
              </a:xfrm>
              <a:prstGeom prst="line">
                <a:avLst/>
              </a:prstGeom>
              <a:noFill/>
              <a:ln w="57150">
                <a:solidFill>
                  <a:schemeClr val="tx2"/>
                </a:solidFill>
                <a:round/>
                <a:tailEnd type="triangle" w="sm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67" name="Freeform 22"/>
              <p:cNvSpPr/>
              <p:nvPr/>
            </p:nvSpPr>
            <p:spPr bwMode="auto">
              <a:xfrm>
                <a:off x="1200" y="2496"/>
                <a:ext cx="1248" cy="728"/>
              </a:xfrm>
              <a:custGeom>
                <a:avLst/>
                <a:gdLst>
                  <a:gd name="T0" fmla="*/ 0 w 1248"/>
                  <a:gd name="T1" fmla="*/ 704 h 728"/>
                  <a:gd name="T2" fmla="*/ 336 w 1248"/>
                  <a:gd name="T3" fmla="*/ 656 h 728"/>
                  <a:gd name="T4" fmla="*/ 528 w 1248"/>
                  <a:gd name="T5" fmla="*/ 272 h 728"/>
                  <a:gd name="T6" fmla="*/ 672 w 1248"/>
                  <a:gd name="T7" fmla="*/ 32 h 728"/>
                  <a:gd name="T8" fmla="*/ 768 w 1248"/>
                  <a:gd name="T9" fmla="*/ 80 h 728"/>
                  <a:gd name="T10" fmla="*/ 864 w 1248"/>
                  <a:gd name="T11" fmla="*/ 272 h 728"/>
                  <a:gd name="T12" fmla="*/ 912 w 1248"/>
                  <a:gd name="T13" fmla="*/ 416 h 728"/>
                  <a:gd name="T14" fmla="*/ 1056 w 1248"/>
                  <a:gd name="T15" fmla="*/ 656 h 728"/>
                  <a:gd name="T16" fmla="*/ 1248 w 1248"/>
                  <a:gd name="T17" fmla="*/ 704 h 7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8" h="728">
                    <a:moveTo>
                      <a:pt x="0" y="704"/>
                    </a:moveTo>
                    <a:cubicBezTo>
                      <a:pt x="124" y="716"/>
                      <a:pt x="248" y="728"/>
                      <a:pt x="336" y="656"/>
                    </a:cubicBezTo>
                    <a:cubicBezTo>
                      <a:pt x="424" y="584"/>
                      <a:pt x="472" y="376"/>
                      <a:pt x="528" y="272"/>
                    </a:cubicBezTo>
                    <a:cubicBezTo>
                      <a:pt x="584" y="168"/>
                      <a:pt x="632" y="64"/>
                      <a:pt x="672" y="32"/>
                    </a:cubicBezTo>
                    <a:cubicBezTo>
                      <a:pt x="712" y="0"/>
                      <a:pt x="736" y="40"/>
                      <a:pt x="768" y="80"/>
                    </a:cubicBezTo>
                    <a:cubicBezTo>
                      <a:pt x="800" y="120"/>
                      <a:pt x="840" y="216"/>
                      <a:pt x="864" y="272"/>
                    </a:cubicBezTo>
                    <a:cubicBezTo>
                      <a:pt x="888" y="328"/>
                      <a:pt x="880" y="352"/>
                      <a:pt x="912" y="416"/>
                    </a:cubicBezTo>
                    <a:cubicBezTo>
                      <a:pt x="944" y="480"/>
                      <a:pt x="1000" y="608"/>
                      <a:pt x="1056" y="656"/>
                    </a:cubicBezTo>
                    <a:cubicBezTo>
                      <a:pt x="1112" y="704"/>
                      <a:pt x="1216" y="696"/>
                      <a:pt x="1248" y="704"/>
                    </a:cubicBezTo>
                  </a:path>
                </a:pathLst>
              </a:custGeom>
              <a:solidFill>
                <a:srgbClr val="3366FF"/>
              </a:solidFill>
              <a:ln w="9525" cap="flat" cmpd="sng">
                <a:solidFill>
                  <a:srgbClr val="FF3300"/>
                </a:solidFill>
                <a:prstDash val="solid"/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</p:grpSp>
      <p:grpSp>
        <p:nvGrpSpPr>
          <p:cNvPr id="124951" name="Group 23"/>
          <p:cNvGrpSpPr/>
          <p:nvPr/>
        </p:nvGrpSpPr>
        <p:grpSpPr bwMode="auto">
          <a:xfrm>
            <a:off x="4041775" y="3076575"/>
            <a:ext cx="2514600" cy="838200"/>
            <a:chOff x="2160" y="2160"/>
            <a:chExt cx="1584" cy="528"/>
          </a:xfrm>
        </p:grpSpPr>
        <p:sp>
          <p:nvSpPr>
            <p:cNvPr id="6158" name="AutoShape 24"/>
            <p:cNvSpPr>
              <a:spLocks noChangeArrowheads="1"/>
            </p:cNvSpPr>
            <p:nvPr/>
          </p:nvSpPr>
          <p:spPr bwMode="auto">
            <a:xfrm rot="-1240256">
              <a:off x="2160" y="2544"/>
              <a:ext cx="768" cy="144"/>
            </a:xfrm>
            <a:prstGeom prst="leftArrow">
              <a:avLst>
                <a:gd name="adj1" fmla="val 50000"/>
                <a:gd name="adj2" fmla="val 133333"/>
              </a:avLst>
            </a:prstGeom>
            <a:solidFill>
              <a:srgbClr val="336600"/>
            </a:solidFill>
            <a:ln w="9525">
              <a:solidFill>
                <a:srgbClr val="FFFF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159" name="Rectangle 25"/>
            <p:cNvSpPr>
              <a:spLocks noChangeArrowheads="1"/>
            </p:cNvSpPr>
            <p:nvPr/>
          </p:nvSpPr>
          <p:spPr bwMode="auto">
            <a:xfrm>
              <a:off x="2688" y="2160"/>
              <a:ext cx="1056" cy="327"/>
            </a:xfrm>
            <a:prstGeom prst="rect">
              <a:avLst/>
            </a:prstGeom>
            <a:solidFill>
              <a:srgbClr val="3366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kumimoji="1" lang="zh-CN" altLang="zh-CN" sz="2800" b="1">
                  <a:latin typeface="Times New Roman" panose="02020603050405020304" pitchFamily="18" charset="0"/>
                </a:rPr>
                <a:t>面积为1</a:t>
              </a:r>
              <a:endParaRPr kumimoji="1" lang="en-US" altLang="zh-CN" sz="3200" b="1">
                <a:solidFill>
                  <a:srgbClr val="FFFF66"/>
                </a:solidFill>
                <a:latin typeface="Times New Roman" panose="02020603050405020304" pitchFamily="18" charset="0"/>
              </a:endParaRPr>
            </a:p>
          </p:txBody>
        </p:sp>
      </p:grp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5697702" y="5039184"/>
          <a:ext cx="3070225" cy="893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2490" name="公式" r:id="rId7" imgW="1204595" imgH="319405" progId="Equation.3">
                  <p:embed/>
                </p:oleObj>
              </mc:Choice>
              <mc:Fallback>
                <p:oleObj name="公式" r:id="rId7" imgW="1204595" imgH="319405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97702" y="5039184"/>
                        <a:ext cx="3070225" cy="8937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hlink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6" name="Text Box 4"/>
          <p:cNvSpPr txBox="1">
            <a:spLocks noChangeArrowheads="1"/>
          </p:cNvSpPr>
          <p:nvPr/>
        </p:nvSpPr>
        <p:spPr bwMode="auto">
          <a:xfrm>
            <a:off x="547490" y="188640"/>
            <a:ext cx="2660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(1) </a:t>
            </a:r>
            <a:r>
              <a:rPr kumimoji="1" lang="zh-CN" altLang="en-US" sz="3600" b="1" smtClean="0">
                <a:solidFill>
                  <a:srgbClr val="66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均匀分布</a:t>
            </a:r>
            <a:endParaRPr kumimoji="1" lang="zh-CN" altLang="en-US" sz="3600" b="1" smtClean="0">
              <a:solidFill>
                <a:srgbClr val="66FFFF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36197" name="Text Box 5"/>
          <p:cNvSpPr txBox="1">
            <a:spLocks noChangeArrowheads="1"/>
          </p:cNvSpPr>
          <p:nvPr/>
        </p:nvSpPr>
        <p:spPr bwMode="auto">
          <a:xfrm>
            <a:off x="3490715" y="220390"/>
            <a:ext cx="3397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36198" name="Group 6"/>
          <p:cNvGrpSpPr/>
          <p:nvPr/>
        </p:nvGrpSpPr>
        <p:grpSpPr bwMode="auto">
          <a:xfrm>
            <a:off x="1020565" y="906190"/>
            <a:ext cx="4854575" cy="1884363"/>
            <a:chOff x="446" y="1824"/>
            <a:chExt cx="3058" cy="947"/>
          </a:xfrm>
        </p:grpSpPr>
        <p:graphicFrame>
          <p:nvGraphicFramePr>
            <p:cNvPr id="15369" name="Object 7"/>
            <p:cNvGraphicFramePr>
              <a:graphicFrameLocks noChangeAspect="1"/>
            </p:cNvGraphicFramePr>
            <p:nvPr/>
          </p:nvGraphicFramePr>
          <p:xfrm>
            <a:off x="1152" y="1824"/>
            <a:ext cx="2352" cy="94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5563" name="Equation" r:id="rId1" imgW="3926205" imgH="1560195" progId="Equation.3">
                    <p:embed/>
                  </p:oleObj>
                </mc:Choice>
                <mc:Fallback>
                  <p:oleObj name="Equation" r:id="rId1" imgW="3926205" imgH="1560195" progId="Equation.3">
                    <p:embed/>
                    <p:pic>
                      <p:nvPicPr>
                        <p:cNvPr id="0" name="图片 6556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1824"/>
                          <a:ext cx="2352" cy="94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70" name="Text Box 8"/>
            <p:cNvSpPr txBox="1">
              <a:spLocks noChangeArrowheads="1"/>
            </p:cNvSpPr>
            <p:nvPr/>
          </p:nvSpPr>
          <p:spPr bwMode="auto">
            <a:xfrm>
              <a:off x="446" y="2083"/>
              <a:ext cx="754" cy="3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endParaRPr kumimoji="1" lang="zh-CN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36201" name="Rectangle 9"/>
          <p:cNvSpPr>
            <a:spLocks noChangeArrowheads="1"/>
          </p:cNvSpPr>
          <p:nvPr/>
        </p:nvSpPr>
        <p:spPr bwMode="auto">
          <a:xfrm>
            <a:off x="563365" y="2780928"/>
            <a:ext cx="739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服从区间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en-US" altLang="zh-CN" sz="3600" i="1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b</a:t>
            </a:r>
            <a:r>
              <a:rPr kumimoji="1" lang="en-US" altLang="zh-CN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上的</a:t>
            </a:r>
            <a:r>
              <a:rPr kumimoji="1" lang="zh-CN" altLang="en-US" sz="3600" b="1" dirty="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均匀分布</a:t>
            </a:r>
            <a:endParaRPr kumimoji="1" lang="zh-CN" altLang="en-US" sz="3600" dirty="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6202" name="Object 10"/>
          <p:cNvGraphicFramePr>
            <a:graphicFrameLocks noChangeAspect="1"/>
          </p:cNvGraphicFramePr>
          <p:nvPr/>
        </p:nvGraphicFramePr>
        <p:xfrm>
          <a:off x="2914452" y="3573016"/>
          <a:ext cx="2438400" cy="541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564" name="Equation" r:id="rId3" imgW="1814195" imgH="377190" progId="Equation.3">
                  <p:embed/>
                </p:oleObj>
              </mc:Choice>
              <mc:Fallback>
                <p:oleObj name="Equation" r:id="rId3" imgW="1814195" imgH="377190" progId="Equation.3">
                  <p:embed/>
                  <p:pic>
                    <p:nvPicPr>
                      <p:cNvPr id="0" name="图片 655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14452" y="3573016"/>
                        <a:ext cx="2438400" cy="5413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6203" name="Rectangle 11"/>
          <p:cNvSpPr>
            <a:spLocks noChangeArrowheads="1"/>
          </p:cNvSpPr>
          <p:nvPr/>
        </p:nvSpPr>
        <p:spPr bwMode="auto">
          <a:xfrm>
            <a:off x="539552" y="3429000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dirty="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记作</a:t>
            </a:r>
            <a:endParaRPr kumimoji="1" lang="zh-CN" altLang="en-US" sz="3600" dirty="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611188" y="4076650"/>
            <a:ext cx="36687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的分布函数为</a:t>
            </a:r>
            <a:endParaRPr kumimoji="1" lang="zh-CN" altLang="en-US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2" name="Group 3"/>
          <p:cNvGrpSpPr/>
          <p:nvPr/>
        </p:nvGrpSpPr>
        <p:grpSpPr bwMode="auto">
          <a:xfrm>
            <a:off x="3708400" y="4652912"/>
            <a:ext cx="4033838" cy="2376488"/>
            <a:chOff x="2496" y="1104"/>
            <a:chExt cx="2784" cy="1920"/>
          </a:xfrm>
        </p:grpSpPr>
        <p:graphicFrame>
          <p:nvGraphicFramePr>
            <p:cNvPr id="13" name="Object 4"/>
            <p:cNvGraphicFramePr>
              <a:graphicFrameLocks noChangeAspect="1"/>
            </p:cNvGraphicFramePr>
            <p:nvPr/>
          </p:nvGraphicFramePr>
          <p:xfrm>
            <a:off x="2496" y="1104"/>
            <a:ext cx="1325" cy="19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5565" name="Equation" r:id="rId5" imgW="544195" imgH="878205" progId="Equation.3">
                    <p:embed/>
                  </p:oleObj>
                </mc:Choice>
                <mc:Fallback>
                  <p:oleObj name="Equation" r:id="rId5" imgW="544195" imgH="878205" progId="Equation.3">
                    <p:embed/>
                    <p:pic>
                      <p:nvPicPr>
                        <p:cNvPr id="0" name="图片 6556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496" y="1104"/>
                          <a:ext cx="1325" cy="19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" name="Object 5"/>
            <p:cNvGraphicFramePr>
              <a:graphicFrameLocks noChangeAspect="1"/>
            </p:cNvGraphicFramePr>
            <p:nvPr/>
          </p:nvGraphicFramePr>
          <p:xfrm>
            <a:off x="4128" y="1104"/>
            <a:ext cx="1152" cy="182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5566" name="Equation" r:id="rId7" imgW="1443990" imgH="2205990" progId="Equation.3">
                    <p:embed/>
                  </p:oleObj>
                </mc:Choice>
                <mc:Fallback>
                  <p:oleObj name="Equation" r:id="rId7" imgW="1443990" imgH="2205990" progId="Equation.3">
                    <p:embed/>
                    <p:pic>
                      <p:nvPicPr>
                        <p:cNvPr id="0" name="图片 6556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28" y="1104"/>
                          <a:ext cx="1152" cy="182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5" name="Object 6"/>
          <p:cNvGraphicFramePr>
            <a:graphicFrameLocks noChangeAspect="1"/>
          </p:cNvGraphicFramePr>
          <p:nvPr/>
        </p:nvGraphicFramePr>
        <p:xfrm>
          <a:off x="1116013" y="5372050"/>
          <a:ext cx="2649537" cy="876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5567" name="Equation" r:id="rId9" imgW="1124585" imgH="283210" progId="Equation.3">
                  <p:embed/>
                </p:oleObj>
              </mc:Choice>
              <mc:Fallback>
                <p:oleObj name="Equation" r:id="rId9" imgW="1124585" imgH="283210" progId="Equation.3">
                  <p:embed/>
                  <p:pic>
                    <p:nvPicPr>
                      <p:cNvPr id="0" name="图片 6556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5372050"/>
                        <a:ext cx="2649537" cy="876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Text Box 2"/>
          <p:cNvSpPr txBox="1">
            <a:spLocks noChangeArrowheads="1"/>
          </p:cNvSpPr>
          <p:nvPr/>
        </p:nvSpPr>
        <p:spPr bwMode="auto">
          <a:xfrm>
            <a:off x="517525" y="273050"/>
            <a:ext cx="2673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(2) </a:t>
            </a:r>
            <a:r>
              <a:rPr kumimoji="1" lang="zh-CN" altLang="en-US" sz="3600" b="1" smtClean="0">
                <a:solidFill>
                  <a:srgbClr val="66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指数分布</a:t>
            </a:r>
            <a:endParaRPr kumimoji="1" lang="zh-CN" altLang="en-US" sz="3600" b="1" smtClean="0">
              <a:solidFill>
                <a:srgbClr val="66FFFF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41315" name="Text Box 3"/>
          <p:cNvSpPr txBox="1">
            <a:spLocks noChangeArrowheads="1"/>
          </p:cNvSpPr>
          <p:nvPr/>
        </p:nvSpPr>
        <p:spPr bwMode="auto">
          <a:xfrm>
            <a:off x="1127125" y="915988"/>
            <a:ext cx="3216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1316" name="Object 4"/>
          <p:cNvGraphicFramePr>
            <a:graphicFrameLocks noChangeAspect="1"/>
          </p:cNvGraphicFramePr>
          <p:nvPr/>
        </p:nvGraphicFramePr>
        <p:xfrm>
          <a:off x="1447800" y="1676400"/>
          <a:ext cx="4140200" cy="14652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6577" name="Equation" r:id="rId1" imgW="3302000" imgH="1153795" progId="Equation.3">
                  <p:embed/>
                </p:oleObj>
              </mc:Choice>
              <mc:Fallback>
                <p:oleObj name="Equation" r:id="rId1" imgW="3302000" imgH="1153795" progId="Equation.3">
                  <p:embed/>
                  <p:pic>
                    <p:nvPicPr>
                      <p:cNvPr id="0" name="图片 6657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7800" y="1676400"/>
                        <a:ext cx="4140200" cy="14652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1317" name="Rectangle 5"/>
          <p:cNvSpPr>
            <a:spLocks noChangeArrowheads="1"/>
          </p:cNvSpPr>
          <p:nvPr/>
        </p:nvSpPr>
        <p:spPr bwMode="auto">
          <a:xfrm>
            <a:off x="381000" y="3276600"/>
            <a:ext cx="6772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</a:t>
            </a:r>
            <a:r>
              <a:rPr kumimoji="1" lang="zh-CN" altLang="en-US" sz="3600" smtClean="0">
                <a:solidFill>
                  <a:srgbClr val="FF99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参数为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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指数分布</a:t>
            </a:r>
            <a:endParaRPr kumimoji="1" lang="zh-CN" altLang="en-US" sz="3600" smtClean="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41318" name="Group 6"/>
          <p:cNvGrpSpPr/>
          <p:nvPr/>
        </p:nvGrpSpPr>
        <p:grpSpPr bwMode="auto">
          <a:xfrm>
            <a:off x="381000" y="4038600"/>
            <a:ext cx="2778125" cy="644525"/>
            <a:chOff x="768" y="2703"/>
            <a:chExt cx="1750" cy="406"/>
          </a:xfrm>
        </p:grpSpPr>
        <p:graphicFrame>
          <p:nvGraphicFramePr>
            <p:cNvPr id="19466" name="Object 7"/>
            <p:cNvGraphicFramePr>
              <a:graphicFrameLocks noChangeAspect="1"/>
            </p:cNvGraphicFramePr>
            <p:nvPr/>
          </p:nvGraphicFramePr>
          <p:xfrm>
            <a:off x="1510" y="2837"/>
            <a:ext cx="1008" cy="2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6578" name="Equation" r:id="rId3" imgW="1487805" imgH="377190" progId="Equation.3">
                    <p:embed/>
                  </p:oleObj>
                </mc:Choice>
                <mc:Fallback>
                  <p:oleObj name="Equation" r:id="rId3" imgW="1487805" imgH="377190" progId="Equation.3">
                    <p:embed/>
                    <p:pic>
                      <p:nvPicPr>
                        <p:cNvPr id="0" name="图片 6657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10" y="2837"/>
                          <a:ext cx="1008" cy="2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9467" name="Text Box 8"/>
            <p:cNvSpPr txBox="1">
              <a:spLocks noChangeArrowheads="1"/>
            </p:cNvSpPr>
            <p:nvPr/>
          </p:nvSpPr>
          <p:spPr bwMode="auto">
            <a:xfrm>
              <a:off x="768" y="2703"/>
              <a:ext cx="69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记作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41321" name="Text Box 9"/>
          <p:cNvSpPr txBox="1">
            <a:spLocks noChangeArrowheads="1"/>
          </p:cNvSpPr>
          <p:nvPr/>
        </p:nvSpPr>
        <p:spPr bwMode="auto">
          <a:xfrm>
            <a:off x="914400" y="5186363"/>
            <a:ext cx="3352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的分布函数为</a:t>
            </a:r>
            <a:endParaRPr kumimoji="1" lang="zh-CN" altLang="en-US" sz="36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1322" name="Object 10"/>
          <p:cNvGraphicFramePr>
            <a:graphicFrameLocks noChangeAspect="1"/>
          </p:cNvGraphicFramePr>
          <p:nvPr/>
        </p:nvGraphicFramePr>
        <p:xfrm>
          <a:off x="4419600" y="4876800"/>
          <a:ext cx="3795713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6579" name="Equation" r:id="rId5" imgW="3570605" imgH="1016000" progId="Equation.3">
                  <p:embed/>
                </p:oleObj>
              </mc:Choice>
              <mc:Fallback>
                <p:oleObj name="Equation" r:id="rId5" imgW="3570605" imgH="1016000" progId="Equation.3">
                  <p:embed/>
                  <p:pic>
                    <p:nvPicPr>
                      <p:cNvPr id="0" name="图片 6657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19600" y="4876800"/>
                        <a:ext cx="3795713" cy="137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1323" name="Text Box 11"/>
          <p:cNvSpPr txBox="1">
            <a:spLocks noChangeArrowheads="1"/>
          </p:cNvSpPr>
          <p:nvPr/>
        </p:nvSpPr>
        <p:spPr bwMode="auto">
          <a:xfrm>
            <a:off x="6003925" y="2068513"/>
            <a:ext cx="24653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 </a:t>
            </a:r>
            <a:r>
              <a:rPr kumimoji="1" lang="en-US" altLang="zh-CN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&gt; 0 </a:t>
            </a:r>
            <a:r>
              <a:rPr kumimoji="1" lang="zh-CN" altLang="en-US" sz="32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为常数</a:t>
            </a:r>
            <a:endParaRPr kumimoji="1" lang="zh-CN" altLang="en-US" sz="32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Text Box 2"/>
          <p:cNvSpPr txBox="1">
            <a:spLocks noChangeArrowheads="1"/>
          </p:cNvSpPr>
          <p:nvPr/>
        </p:nvSpPr>
        <p:spPr bwMode="auto">
          <a:xfrm>
            <a:off x="533400" y="533400"/>
            <a:ext cx="3030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(3) </a:t>
            </a:r>
            <a:r>
              <a:rPr kumimoji="1" lang="zh-CN" altLang="en-US" sz="3600" b="1" smtClean="0">
                <a:solidFill>
                  <a:srgbClr val="66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正态分布</a:t>
            </a:r>
            <a:endParaRPr kumimoji="1" lang="zh-CN" altLang="en-US" sz="3600" b="1" smtClean="0">
              <a:solidFill>
                <a:srgbClr val="66FFFF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46435" name="Text Box 3"/>
          <p:cNvSpPr txBox="1">
            <a:spLocks noChangeArrowheads="1"/>
          </p:cNvSpPr>
          <p:nvPr/>
        </p:nvSpPr>
        <p:spPr bwMode="auto">
          <a:xfrm>
            <a:off x="1127125" y="1463675"/>
            <a:ext cx="3978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6436" name="Object 4"/>
          <p:cNvGraphicFramePr>
            <a:graphicFrameLocks noChangeAspect="1"/>
          </p:cNvGraphicFramePr>
          <p:nvPr/>
        </p:nvGraphicFramePr>
        <p:xfrm>
          <a:off x="1219200" y="2228850"/>
          <a:ext cx="6146800" cy="1143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7601" name="Equation" r:id="rId1" imgW="5812790" imgH="1052195" progId="Equation.3">
                  <p:embed/>
                </p:oleObj>
              </mc:Choice>
              <mc:Fallback>
                <p:oleObj name="Equation" r:id="rId1" imgW="5812790" imgH="1052195" progId="Equation.3">
                  <p:embed/>
                  <p:pic>
                    <p:nvPicPr>
                      <p:cNvPr id="0" name="图片 676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9200" y="2228850"/>
                        <a:ext cx="6146800" cy="1143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6437" name="Text Box 5"/>
          <p:cNvSpPr txBox="1">
            <a:spLocks noChangeArrowheads="1"/>
          </p:cNvSpPr>
          <p:nvPr/>
        </p:nvSpPr>
        <p:spPr bwMode="auto">
          <a:xfrm>
            <a:off x="1066800" y="4464050"/>
            <a:ext cx="7594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服从参数为 </a:t>
            </a:r>
            <a:r>
              <a: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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,  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2 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的</a:t>
            </a:r>
            <a:r>
              <a:rPr kumimoji="1" lang="zh-CN" altLang="en-US" sz="3600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正态分布</a:t>
            </a:r>
            <a:endParaRPr kumimoji="1" lang="zh-CN" altLang="en-US" sz="3600" i="1" smtClean="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6438" name="Text Box 6"/>
          <p:cNvSpPr txBox="1">
            <a:spLocks noChangeArrowheads="1"/>
          </p:cNvSpPr>
          <p:nvPr/>
        </p:nvSpPr>
        <p:spPr bwMode="auto">
          <a:xfrm>
            <a:off x="1066800" y="5378450"/>
            <a:ext cx="4070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记作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~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 ,  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Euclid Symbol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)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46439" name="Group 7"/>
          <p:cNvGrpSpPr/>
          <p:nvPr/>
        </p:nvGrpSpPr>
        <p:grpSpPr bwMode="auto">
          <a:xfrm>
            <a:off x="1219200" y="3521075"/>
            <a:ext cx="3581400" cy="641350"/>
            <a:chOff x="768" y="1786"/>
            <a:chExt cx="2004" cy="404"/>
          </a:xfrm>
        </p:grpSpPr>
        <p:graphicFrame>
          <p:nvGraphicFramePr>
            <p:cNvPr id="24585" name="Object 8"/>
            <p:cNvGraphicFramePr>
              <a:graphicFrameLocks noChangeAspect="1"/>
            </p:cNvGraphicFramePr>
            <p:nvPr/>
          </p:nvGraphicFramePr>
          <p:xfrm>
            <a:off x="768" y="1958"/>
            <a:ext cx="456" cy="2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7602" name="Equation" r:id="rId3" imgW="653415" imgH="283210" progId="Equation.3">
                    <p:embed/>
                  </p:oleObj>
                </mc:Choice>
                <mc:Fallback>
                  <p:oleObj name="Equation" r:id="rId3" imgW="653415" imgH="283210" progId="Equation.3">
                    <p:embed/>
                    <p:pic>
                      <p:nvPicPr>
                        <p:cNvPr id="0" name="图片 6760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8" y="1958"/>
                          <a:ext cx="456" cy="2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4586" name="Text Box 9"/>
            <p:cNvSpPr txBox="1">
              <a:spLocks noChangeArrowheads="1"/>
            </p:cNvSpPr>
            <p:nvPr/>
          </p:nvSpPr>
          <p:spPr bwMode="auto">
            <a:xfrm>
              <a:off x="1238" y="1786"/>
              <a:ext cx="112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为常数，</a:t>
              </a:r>
              <a:endPara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24587" name="Object 10"/>
            <p:cNvGraphicFramePr>
              <a:graphicFrameLocks noChangeAspect="1"/>
            </p:cNvGraphicFramePr>
            <p:nvPr/>
          </p:nvGraphicFramePr>
          <p:xfrm>
            <a:off x="2196" y="1894"/>
            <a:ext cx="576" cy="2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7603" name="Equation" r:id="rId5" imgW="834390" imgH="290195" progId="Equation.3">
                    <p:embed/>
                  </p:oleObj>
                </mc:Choice>
                <mc:Fallback>
                  <p:oleObj name="Equation" r:id="rId5" imgW="834390" imgH="290195" progId="Equation.3">
                    <p:embed/>
                    <p:pic>
                      <p:nvPicPr>
                        <p:cNvPr id="0" name="图片 6760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96" y="1894"/>
                          <a:ext cx="576" cy="2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46443" name="Text Box 11"/>
          <p:cNvSpPr txBox="1">
            <a:spLocks noChangeArrowheads="1"/>
          </p:cNvSpPr>
          <p:nvPr/>
        </p:nvSpPr>
        <p:spPr bwMode="auto">
          <a:xfrm>
            <a:off x="6011863" y="5229225"/>
            <a:ext cx="2530475" cy="1200150"/>
          </a:xfrm>
          <a:prstGeom prst="rect">
            <a:avLst/>
          </a:prstGeom>
          <a:noFill/>
          <a:ln w="9525">
            <a:solidFill>
              <a:schemeClr val="tx2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亦称高斯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(Gauss)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分布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399728" y="44624"/>
            <a:ext cx="31861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en-US" altLang="zh-CN" sz="3600" b="1" i="1">
                <a:solidFill>
                  <a:schemeClr val="tx2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 b="1">
                <a:solidFill>
                  <a:schemeClr val="tx2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b="1" i="1">
                <a:solidFill>
                  <a:schemeClr val="tx2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b="1">
                <a:solidFill>
                  <a:schemeClr val="tx2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b="1">
                <a:solidFill>
                  <a:schemeClr val="tx2"/>
                </a:solidFill>
                <a:latin typeface="Times New Roman" panose="02020603050405020304" pitchFamily="18" charset="0"/>
                <a:ea typeface="楷体_GB2312" pitchFamily="49" charset="-122"/>
              </a:rPr>
              <a:t>的性质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：</a:t>
            </a:r>
            <a:endParaRPr kumimoji="1" lang="zh-CN" altLang="en-US" sz="3600" i="1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23528" y="843137"/>
            <a:ext cx="62817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Char char="q"/>
            </a:pP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图形关于直线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 =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对称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即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704528" y="2375074"/>
            <a:ext cx="570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在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 =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时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>
                <a:latin typeface="Times New Roman" panose="02020603050405020304" pitchFamily="18" charset="0"/>
                <a:ea typeface="楷体_GB2312" pitchFamily="49" charset="-122"/>
              </a:rPr>
              <a:t>取得最大值</a:t>
            </a:r>
            <a:endParaRPr kumimoji="1" lang="zh-CN" altLang="en-US" sz="36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5" name="Object 5"/>
          <p:cNvGraphicFramePr>
            <a:graphicFrameLocks noChangeAspect="1"/>
          </p:cNvGraphicFramePr>
          <p:nvPr/>
        </p:nvGraphicFramePr>
        <p:xfrm>
          <a:off x="6664003" y="2102024"/>
          <a:ext cx="1104900" cy="1028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8622" name="Equation" r:id="rId1" imgW="1016000" imgH="943610" progId="Equation.3">
                  <p:embed/>
                </p:oleObj>
              </mc:Choice>
              <mc:Fallback>
                <p:oleObj name="Equation" r:id="rId1" imgW="1016000" imgH="943610" progId="Equation.3">
                  <p:embed/>
                  <p:pic>
                    <p:nvPicPr>
                      <p:cNvPr id="0" name="图片 686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64003" y="2102024"/>
                        <a:ext cx="1104900" cy="1028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Box 9"/>
          <p:cNvSpPr txBox="1">
            <a:spLocks noChangeArrowheads="1"/>
          </p:cNvSpPr>
          <p:nvPr/>
        </p:nvSpPr>
        <p:spPr bwMode="auto">
          <a:xfrm>
            <a:off x="2228528" y="1568624"/>
            <a:ext cx="3727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Font typeface="Wingdings" panose="05000000000000000000" pitchFamily="2" charset="2"/>
              <a:buNone/>
            </a:pP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+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 =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 - </a:t>
            </a:r>
            <a:r>
              <a:rPr kumimoji="1" lang="en-US" altLang="zh-CN" sz="3600" i="1"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endParaRPr kumimoji="1" lang="en-US" altLang="zh-CN" sz="320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7" name="对象 6"/>
          <p:cNvGraphicFramePr>
            <a:graphicFrameLocks noChangeAspect="1"/>
          </p:cNvGraphicFramePr>
          <p:nvPr/>
        </p:nvGraphicFramePr>
        <p:xfrm>
          <a:off x="2072505" y="3140968"/>
          <a:ext cx="2931544" cy="141016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8623" name="Equation" r:id="rId3" imgW="21640800" imgH="9448800" progId="Equation.DSMT4">
                  <p:embed/>
                </p:oleObj>
              </mc:Choice>
              <mc:Fallback>
                <p:oleObj name="Equation" r:id="rId3" imgW="21640800" imgH="944880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2505" y="3140968"/>
                        <a:ext cx="2931544" cy="141016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Text Box 2"/>
          <p:cNvSpPr txBox="1">
            <a:spLocks noChangeArrowheads="1"/>
          </p:cNvSpPr>
          <p:nvPr/>
        </p:nvSpPr>
        <p:spPr bwMode="auto">
          <a:xfrm>
            <a:off x="1371600" y="228600"/>
            <a:ext cx="6656388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5400" b="1" smtClean="0">
                <a:solidFill>
                  <a:srgbClr val="FFCCFF"/>
                </a:solidFill>
                <a:latin typeface="Times New Roman" panose="02020603050405020304" pitchFamily="18" charset="0"/>
                <a:ea typeface="隶书" panose="02010509060101010101" pitchFamily="49" charset="-122"/>
              </a:rPr>
              <a:t>一种重要的正态分布</a:t>
            </a:r>
            <a:endParaRPr kumimoji="1" lang="zh-CN" altLang="en-US" sz="5400" smtClean="0">
              <a:solidFill>
                <a:srgbClr val="FFFFFF"/>
              </a:solidFill>
              <a:latin typeface="Times New Roman" panose="02020603050405020304" pitchFamily="18" charset="0"/>
              <a:ea typeface="隶书" panose="02010509060101010101" pitchFamily="49" charset="-122"/>
            </a:endParaRPr>
          </a:p>
        </p:txBody>
      </p:sp>
      <p:graphicFrame>
        <p:nvGraphicFramePr>
          <p:cNvPr id="155651" name="Object 3"/>
          <p:cNvGraphicFramePr>
            <a:graphicFrameLocks noChangeAspect="1"/>
          </p:cNvGraphicFramePr>
          <p:nvPr/>
        </p:nvGraphicFramePr>
        <p:xfrm>
          <a:off x="2819400" y="2146300"/>
          <a:ext cx="5384800" cy="1130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9646" name="Equation" r:id="rId1" imgW="5086985" imgH="1052195" progId="Equation.3">
                  <p:embed/>
                </p:oleObj>
              </mc:Choice>
              <mc:Fallback>
                <p:oleObj name="Equation" r:id="rId1" imgW="5086985" imgH="1052195" progId="Equation.3">
                  <p:embed/>
                  <p:pic>
                    <p:nvPicPr>
                      <p:cNvPr id="0" name="图片 696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19400" y="2146300"/>
                        <a:ext cx="5384800" cy="1130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5652" name="Text Box 4"/>
          <p:cNvSpPr txBox="1">
            <a:spLocks noChangeArrowheads="1"/>
          </p:cNvSpPr>
          <p:nvPr/>
        </p:nvSpPr>
        <p:spPr bwMode="auto">
          <a:xfrm>
            <a:off x="533400" y="3321050"/>
            <a:ext cx="5213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是偶函数，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分布函数记为</a:t>
            </a:r>
            <a:endParaRPr kumimoji="1" lang="zh-CN" altLang="en-US" sz="36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55653" name="Object 5"/>
          <p:cNvGraphicFramePr>
            <a:graphicFrameLocks noChangeAspect="1"/>
          </p:cNvGraphicFramePr>
          <p:nvPr/>
        </p:nvGraphicFramePr>
        <p:xfrm>
          <a:off x="971600" y="3962400"/>
          <a:ext cx="7615238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9647" name="Equation" r:id="rId3" imgW="2387600" imgH="435610" progId="Equation.3">
                  <p:embed/>
                </p:oleObj>
              </mc:Choice>
              <mc:Fallback>
                <p:oleObj name="Equation" r:id="rId3" imgW="2387600" imgH="435610" progId="Equation.3">
                  <p:embed/>
                  <p:pic>
                    <p:nvPicPr>
                      <p:cNvPr id="0" name="图片 696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600" y="3962400"/>
                        <a:ext cx="7615238" cy="160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5654" name="Text Box 6"/>
          <p:cNvSpPr txBox="1">
            <a:spLocks noChangeArrowheads="1"/>
          </p:cNvSpPr>
          <p:nvPr/>
        </p:nvSpPr>
        <p:spPr bwMode="auto">
          <a:xfrm>
            <a:off x="609600" y="5911850"/>
            <a:ext cx="4648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其值有专门的表供查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5655" name="Text Box 7"/>
          <p:cNvSpPr txBox="1">
            <a:spLocks noChangeArrowheads="1"/>
          </p:cNvSpPr>
          <p:nvPr/>
        </p:nvSpPr>
        <p:spPr bwMode="auto">
          <a:xfrm>
            <a:off x="2063750" y="1263650"/>
            <a:ext cx="5251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——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标准正态分布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(0,1)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5656" name="Text Box 8"/>
          <p:cNvSpPr txBox="1">
            <a:spLocks noChangeArrowheads="1"/>
          </p:cNvSpPr>
          <p:nvPr/>
        </p:nvSpPr>
        <p:spPr bwMode="auto">
          <a:xfrm>
            <a:off x="381000" y="2374900"/>
            <a:ext cx="22637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2B2B2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ctr"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密度函数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Freeform 2" descr="宽上对角线"/>
          <p:cNvSpPr/>
          <p:nvPr/>
        </p:nvSpPr>
        <p:spPr bwMode="auto">
          <a:xfrm>
            <a:off x="2474913" y="2676525"/>
            <a:ext cx="1066800" cy="1219200"/>
          </a:xfrm>
          <a:custGeom>
            <a:avLst/>
            <a:gdLst>
              <a:gd name="T0" fmla="*/ 2147483647 w 672"/>
              <a:gd name="T1" fmla="*/ 0 h 768"/>
              <a:gd name="T2" fmla="*/ 2147483647 w 672"/>
              <a:gd name="T3" fmla="*/ 2147483647 h 768"/>
              <a:gd name="T4" fmla="*/ 2147483647 w 672"/>
              <a:gd name="T5" fmla="*/ 2147483647 h 768"/>
              <a:gd name="T6" fmla="*/ 2147483647 w 672"/>
              <a:gd name="T7" fmla="*/ 2147483647 h 768"/>
              <a:gd name="T8" fmla="*/ 2147483647 w 672"/>
              <a:gd name="T9" fmla="*/ 2147483647 h 768"/>
              <a:gd name="T10" fmla="*/ 2147483647 w 672"/>
              <a:gd name="T11" fmla="*/ 2147483647 h 768"/>
              <a:gd name="T12" fmla="*/ 2147483647 w 672"/>
              <a:gd name="T13" fmla="*/ 2147483647 h 768"/>
              <a:gd name="T14" fmla="*/ 0 w 672"/>
              <a:gd name="T15" fmla="*/ 2147483647 h 768"/>
              <a:gd name="T16" fmla="*/ 2147483647 w 672"/>
              <a:gd name="T17" fmla="*/ 2147483647 h 768"/>
              <a:gd name="T18" fmla="*/ 2147483647 w 672"/>
              <a:gd name="T19" fmla="*/ 0 h 76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72" h="768">
                <a:moveTo>
                  <a:pt x="672" y="0"/>
                </a:moveTo>
                <a:lnTo>
                  <a:pt x="624" y="144"/>
                </a:lnTo>
                <a:lnTo>
                  <a:pt x="480" y="432"/>
                </a:lnTo>
                <a:lnTo>
                  <a:pt x="336" y="624"/>
                </a:lnTo>
                <a:lnTo>
                  <a:pt x="192" y="720"/>
                </a:lnTo>
                <a:lnTo>
                  <a:pt x="96" y="768"/>
                </a:lnTo>
                <a:lnTo>
                  <a:pt x="48" y="768"/>
                </a:lnTo>
                <a:lnTo>
                  <a:pt x="0" y="768"/>
                </a:lnTo>
                <a:lnTo>
                  <a:pt x="672" y="768"/>
                </a:lnTo>
                <a:lnTo>
                  <a:pt x="672" y="0"/>
                </a:lnTo>
                <a:close/>
              </a:path>
            </a:pathLst>
          </a:custGeom>
          <a:pattFill prst="wdUpDiag">
            <a:fgClr>
              <a:srgbClr val="FFFF99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FFFFFF"/>
              </a:solidFill>
            </a:endParaRPr>
          </a:p>
        </p:txBody>
      </p:sp>
      <p:sp>
        <p:nvSpPr>
          <p:cNvPr id="157699" name="Freeform 3" descr="宽上对角线"/>
          <p:cNvSpPr/>
          <p:nvPr/>
        </p:nvSpPr>
        <p:spPr bwMode="auto">
          <a:xfrm flipH="1">
            <a:off x="5370513" y="2676525"/>
            <a:ext cx="1066800" cy="1219200"/>
          </a:xfrm>
          <a:custGeom>
            <a:avLst/>
            <a:gdLst>
              <a:gd name="T0" fmla="*/ 2147483647 w 672"/>
              <a:gd name="T1" fmla="*/ 0 h 768"/>
              <a:gd name="T2" fmla="*/ 2147483647 w 672"/>
              <a:gd name="T3" fmla="*/ 2147483647 h 768"/>
              <a:gd name="T4" fmla="*/ 2147483647 w 672"/>
              <a:gd name="T5" fmla="*/ 2147483647 h 768"/>
              <a:gd name="T6" fmla="*/ 2147483647 w 672"/>
              <a:gd name="T7" fmla="*/ 2147483647 h 768"/>
              <a:gd name="T8" fmla="*/ 2147483647 w 672"/>
              <a:gd name="T9" fmla="*/ 2147483647 h 768"/>
              <a:gd name="T10" fmla="*/ 2147483647 w 672"/>
              <a:gd name="T11" fmla="*/ 2147483647 h 768"/>
              <a:gd name="T12" fmla="*/ 2147483647 w 672"/>
              <a:gd name="T13" fmla="*/ 2147483647 h 768"/>
              <a:gd name="T14" fmla="*/ 0 w 672"/>
              <a:gd name="T15" fmla="*/ 2147483647 h 768"/>
              <a:gd name="T16" fmla="*/ 2147483647 w 672"/>
              <a:gd name="T17" fmla="*/ 2147483647 h 768"/>
              <a:gd name="T18" fmla="*/ 2147483647 w 672"/>
              <a:gd name="T19" fmla="*/ 0 h 76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72" h="768">
                <a:moveTo>
                  <a:pt x="672" y="0"/>
                </a:moveTo>
                <a:lnTo>
                  <a:pt x="624" y="144"/>
                </a:lnTo>
                <a:lnTo>
                  <a:pt x="480" y="432"/>
                </a:lnTo>
                <a:lnTo>
                  <a:pt x="336" y="624"/>
                </a:lnTo>
                <a:lnTo>
                  <a:pt x="192" y="720"/>
                </a:lnTo>
                <a:lnTo>
                  <a:pt x="96" y="768"/>
                </a:lnTo>
                <a:lnTo>
                  <a:pt x="48" y="768"/>
                </a:lnTo>
                <a:lnTo>
                  <a:pt x="0" y="768"/>
                </a:lnTo>
                <a:lnTo>
                  <a:pt x="672" y="768"/>
                </a:lnTo>
                <a:lnTo>
                  <a:pt x="672" y="0"/>
                </a:lnTo>
                <a:close/>
              </a:path>
            </a:pathLst>
          </a:custGeom>
          <a:pattFill prst="wdUpDiag">
            <a:fgClr>
              <a:srgbClr val="FFFF99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FFFFFF"/>
              </a:solidFill>
            </a:endParaRPr>
          </a:p>
        </p:txBody>
      </p:sp>
      <p:sp>
        <p:nvSpPr>
          <p:cNvPr id="157700" name="Text Box 4"/>
          <p:cNvSpPr txBox="1">
            <a:spLocks noChangeArrowheads="1"/>
          </p:cNvSpPr>
          <p:nvPr/>
        </p:nvSpPr>
        <p:spPr bwMode="auto">
          <a:xfrm>
            <a:off x="3201988" y="3771900"/>
            <a:ext cx="5000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-x</a:t>
            </a:r>
            <a:endParaRPr kumimoji="1" lang="en-US" altLang="zh-CN" sz="32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7701" name="Text Box 5"/>
          <p:cNvSpPr txBox="1">
            <a:spLocks noChangeArrowheads="1"/>
          </p:cNvSpPr>
          <p:nvPr/>
        </p:nvSpPr>
        <p:spPr bwMode="auto">
          <a:xfrm>
            <a:off x="5218113" y="3790950"/>
            <a:ext cx="3651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endParaRPr kumimoji="1" lang="en-US" altLang="zh-CN" sz="32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57702" name="Object 6"/>
          <p:cNvGraphicFramePr>
            <a:graphicFrameLocks noChangeAspect="1"/>
          </p:cNvGraphicFramePr>
          <p:nvPr/>
        </p:nvGraphicFramePr>
        <p:xfrm>
          <a:off x="3059113" y="4724400"/>
          <a:ext cx="2794000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74" name="Equation" r:id="rId1" imgW="2626995" imgH="377190" progId="Equation.3">
                  <p:embed/>
                </p:oleObj>
              </mc:Choice>
              <mc:Fallback>
                <p:oleObj name="Equation" r:id="rId1" imgW="2626995" imgH="377190" progId="Equation.3">
                  <p:embed/>
                  <p:pic>
                    <p:nvPicPr>
                      <p:cNvPr id="0" name="图片 706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59113" y="4724400"/>
                        <a:ext cx="2794000" cy="431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7703" name="Object 7"/>
          <p:cNvGraphicFramePr>
            <a:graphicFrameLocks noChangeAspect="1"/>
          </p:cNvGraphicFramePr>
          <p:nvPr/>
        </p:nvGraphicFramePr>
        <p:xfrm>
          <a:off x="2700338" y="5516563"/>
          <a:ext cx="3683000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75" name="Equation" r:id="rId3" imgW="3483610" imgH="377190" progId="Equation.3">
                  <p:embed/>
                </p:oleObj>
              </mc:Choice>
              <mc:Fallback>
                <p:oleObj name="Equation" r:id="rId3" imgW="3483610" imgH="377190" progId="Equation.3">
                  <p:embed/>
                  <p:pic>
                    <p:nvPicPr>
                      <p:cNvPr id="0" name="图片 706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0338" y="5516563"/>
                        <a:ext cx="3683000" cy="431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57704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613" y="981075"/>
            <a:ext cx="4953000" cy="335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2983966" y="6093296"/>
          <a:ext cx="2514600" cy="623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76" name="Equation" r:id="rId6" imgW="1610995" imgH="362585" progId="Equation.3">
                  <p:embed/>
                </p:oleObj>
              </mc:Choice>
              <mc:Fallback>
                <p:oleObj name="Equation" r:id="rId6" imgW="1610995" imgH="362585" progId="Equation.3">
                  <p:embed/>
                  <p:pic>
                    <p:nvPicPr>
                      <p:cNvPr id="0" name="对象 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83966" y="6093296"/>
                        <a:ext cx="2514600" cy="623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3" name="Text Box 3"/>
          <p:cNvSpPr txBox="1">
            <a:spLocks noChangeArrowheads="1"/>
          </p:cNvSpPr>
          <p:nvPr/>
        </p:nvSpPr>
        <p:spPr bwMode="auto">
          <a:xfrm>
            <a:off x="801688" y="5048250"/>
            <a:ext cx="7777162" cy="1773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FFFF"/>
                </a:solidFill>
                <a:latin typeface="宋体" panose="02010600030101010101" pitchFamily="2" charset="-122"/>
              </a:rPr>
              <a:t>    </a:t>
            </a:r>
            <a:r>
              <a:rPr kumimoji="1" lang="zh-CN" altLang="en-US" sz="3200" b="1" smtClean="0">
                <a:solidFill>
                  <a:srgbClr val="FFFFFF"/>
                </a:solidFill>
                <a:latin typeface="宋体" panose="02010600030101010101" pitchFamily="2" charset="-122"/>
              </a:rPr>
              <a:t>根据定理</a:t>
            </a:r>
            <a:r>
              <a:rPr kumimoji="1" lang="en-US" altLang="zh-CN" sz="3200" b="1" smtClean="0">
                <a:solidFill>
                  <a:srgbClr val="FFFFFF"/>
                </a:solidFill>
                <a:latin typeface="宋体" panose="02010600030101010101" pitchFamily="2" charset="-122"/>
              </a:rPr>
              <a:t>,</a:t>
            </a:r>
            <a:r>
              <a:rPr kumimoji="1" lang="zh-CN" altLang="en-US" sz="3200" b="1" smtClean="0">
                <a:solidFill>
                  <a:srgbClr val="FFFFFF"/>
                </a:solidFill>
                <a:latin typeface="宋体" panose="02010600030101010101" pitchFamily="2" charset="-122"/>
              </a:rPr>
              <a:t>只要将标准正态分布的分布函数制成表，就可以解决一般正态分布的概率计算问题</a:t>
            </a:r>
            <a:r>
              <a:rPr kumimoji="1" lang="en-US" altLang="zh-CN" sz="3200" b="1" smtClean="0">
                <a:solidFill>
                  <a:srgbClr val="FFFFFF"/>
                </a:solidFill>
                <a:latin typeface="宋体" panose="02010600030101010101" pitchFamily="2" charset="-122"/>
              </a:rPr>
              <a:t>.</a:t>
            </a:r>
            <a:endParaRPr kumimoji="1" lang="en-US" altLang="zh-CN" sz="32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58724" name="Group 4"/>
          <p:cNvGrpSpPr/>
          <p:nvPr/>
        </p:nvGrpSpPr>
        <p:grpSpPr bwMode="auto">
          <a:xfrm>
            <a:off x="611188" y="404813"/>
            <a:ext cx="7315200" cy="1144587"/>
            <a:chOff x="672" y="1967"/>
            <a:chExt cx="4608" cy="721"/>
          </a:xfrm>
        </p:grpSpPr>
        <p:sp>
          <p:nvSpPr>
            <p:cNvPr id="37895" name="Rectangle 5"/>
            <p:cNvSpPr>
              <a:spLocks noChangeArrowheads="1"/>
            </p:cNvSpPr>
            <p:nvPr/>
          </p:nvSpPr>
          <p:spPr bwMode="auto">
            <a:xfrm>
              <a:off x="672" y="1967"/>
              <a:ext cx="4560" cy="720"/>
            </a:xfrm>
            <a:prstGeom prst="rect">
              <a:avLst/>
            </a:prstGeom>
            <a:solidFill>
              <a:srgbClr val="660033"/>
            </a:solidFill>
            <a:ln w="9525">
              <a:solidFill>
                <a:srgbClr val="660033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  <p:graphicFrame>
          <p:nvGraphicFramePr>
            <p:cNvPr id="37896" name="Object 6"/>
            <p:cNvGraphicFramePr>
              <a:graphicFrameLocks noChangeAspect="1"/>
            </p:cNvGraphicFramePr>
            <p:nvPr/>
          </p:nvGraphicFramePr>
          <p:xfrm>
            <a:off x="1042" y="2127"/>
            <a:ext cx="1646" cy="41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02" name="公式" r:id="rId1" imgW="827405" imgH="181610" progId="Equation.3">
                    <p:embed/>
                  </p:oleObj>
                </mc:Choice>
                <mc:Fallback>
                  <p:oleObj name="公式" r:id="rId1" imgW="827405" imgH="181610" progId="Equation.3">
                    <p:embed/>
                    <p:pic>
                      <p:nvPicPr>
                        <p:cNvPr id="0" name="图片 7170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42" y="2127"/>
                          <a:ext cx="1646" cy="417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rgbClr val="660033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7897" name="Object 7"/>
            <p:cNvGraphicFramePr>
              <a:graphicFrameLocks noChangeAspect="1"/>
            </p:cNvGraphicFramePr>
            <p:nvPr/>
          </p:nvGraphicFramePr>
          <p:xfrm>
            <a:off x="3085" y="2015"/>
            <a:ext cx="1198" cy="67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03" name="公式" r:id="rId3" imgW="624205" imgH="340995" progId="Equation.3">
                    <p:embed/>
                  </p:oleObj>
                </mc:Choice>
                <mc:Fallback>
                  <p:oleObj name="公式" r:id="rId3" imgW="624205" imgH="340995" progId="Equation.3">
                    <p:embed/>
                    <p:pic>
                      <p:nvPicPr>
                        <p:cNvPr id="0" name="图片 7170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085" y="2015"/>
                          <a:ext cx="1198" cy="673"/>
                        </a:xfrm>
                        <a:prstGeom prst="rect">
                          <a:avLst/>
                        </a:prstGeom>
                        <a:noFill/>
                        <a:ln w="9525">
                          <a:solidFill>
                            <a:srgbClr val="660033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7898" name="Rectangle 8"/>
            <p:cNvSpPr>
              <a:spLocks noChangeArrowheads="1"/>
            </p:cNvSpPr>
            <p:nvPr/>
          </p:nvSpPr>
          <p:spPr bwMode="auto">
            <a:xfrm>
              <a:off x="2650" y="2111"/>
              <a:ext cx="710" cy="371"/>
            </a:xfrm>
            <a:prstGeom prst="rect">
              <a:avLst/>
            </a:prstGeom>
            <a:noFill/>
            <a:ln w="9525">
              <a:solidFill>
                <a:srgbClr val="660033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FFFFFF"/>
                  </a:solidFill>
                  <a:latin typeface="宋体" panose="02010600030101010101" pitchFamily="2" charset="-122"/>
                </a:rPr>
                <a:t>,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宋体" panose="02010600030101010101" pitchFamily="2" charset="-122"/>
                </a:rPr>
                <a:t>则         </a:t>
              </a:r>
              <a:endParaRPr kumimoji="1" lang="zh-CN" altLang="en-US" sz="3200" b="1" smtClean="0">
                <a:solidFill>
                  <a:srgbClr val="FFFFFF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37899" name="Rectangle 9"/>
            <p:cNvSpPr>
              <a:spLocks noChangeArrowheads="1"/>
            </p:cNvSpPr>
            <p:nvPr/>
          </p:nvSpPr>
          <p:spPr bwMode="auto">
            <a:xfrm>
              <a:off x="4234" y="2159"/>
              <a:ext cx="1046" cy="371"/>
            </a:xfrm>
            <a:prstGeom prst="rect">
              <a:avLst/>
            </a:prstGeom>
            <a:noFill/>
            <a:ln w="9525">
              <a:solidFill>
                <a:srgbClr val="660033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~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(0,1)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宋体" panose="02010600030101010101" pitchFamily="2" charset="-122"/>
                </a:rPr>
                <a:t>         </a:t>
              </a:r>
              <a:endParaRPr kumimoji="1" lang="en-US" altLang="zh-CN" sz="3200" b="1" smtClean="0">
                <a:solidFill>
                  <a:srgbClr val="FFFFFF"/>
                </a:solidFill>
                <a:latin typeface="宋体" panose="02010600030101010101" pitchFamily="2" charset="-122"/>
              </a:endParaRPr>
            </a:p>
          </p:txBody>
        </p:sp>
        <p:sp>
          <p:nvSpPr>
            <p:cNvPr id="37900" name="Rectangle 10"/>
            <p:cNvSpPr>
              <a:spLocks noChangeArrowheads="1"/>
            </p:cNvSpPr>
            <p:nvPr/>
          </p:nvSpPr>
          <p:spPr bwMode="auto">
            <a:xfrm>
              <a:off x="720" y="2130"/>
              <a:ext cx="379" cy="371"/>
            </a:xfrm>
            <a:prstGeom prst="rect">
              <a:avLst/>
            </a:prstGeom>
            <a:noFill/>
            <a:ln w="9525">
              <a:solidFill>
                <a:srgbClr val="660033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FFFFFF"/>
                  </a:solidFill>
                  <a:latin typeface="宋体" panose="02010600030101010101" pitchFamily="2" charset="-122"/>
                </a:rPr>
                <a:t>设</a:t>
              </a:r>
              <a:endParaRPr kumimoji="1" lang="zh-CN" altLang="en-US" sz="3200" b="1" smtClean="0">
                <a:solidFill>
                  <a:srgbClr val="FFFFFF"/>
                </a:solidFill>
                <a:latin typeface="宋体" panose="02010600030101010101" pitchFamily="2" charset="-122"/>
              </a:endParaRPr>
            </a:p>
          </p:txBody>
        </p:sp>
      </p:grpSp>
      <p:graphicFrame>
        <p:nvGraphicFramePr>
          <p:cNvPr id="11" name="Object 10"/>
          <p:cNvGraphicFramePr>
            <a:graphicFrameLocks noChangeAspect="1"/>
          </p:cNvGraphicFramePr>
          <p:nvPr/>
        </p:nvGraphicFramePr>
        <p:xfrm>
          <a:off x="1982788" y="1700213"/>
          <a:ext cx="6045200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4" name="Equation" r:id="rId5" imgW="5725795" imgH="1487805" progId="Equation.3">
                  <p:embed/>
                </p:oleObj>
              </mc:Choice>
              <mc:Fallback>
                <p:oleObj name="Equation" r:id="rId5" imgW="5725795" imgH="1487805" progId="Equation.3">
                  <p:embed/>
                  <p:pic>
                    <p:nvPicPr>
                      <p:cNvPr id="0" name="图片 717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82788" y="1700213"/>
                        <a:ext cx="6045200" cy="160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11"/>
          <p:cNvGraphicFramePr>
            <a:graphicFrameLocks noChangeAspect="1"/>
          </p:cNvGraphicFramePr>
          <p:nvPr/>
        </p:nvGraphicFramePr>
        <p:xfrm>
          <a:off x="2078038" y="3376613"/>
          <a:ext cx="4038600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5" name="Equation" r:id="rId7" imgW="3810000" imgH="1487805" progId="Equation.3">
                  <p:embed/>
                </p:oleObj>
              </mc:Choice>
              <mc:Fallback>
                <p:oleObj name="Equation" r:id="rId7" imgW="3810000" imgH="1487805" progId="Equation.3">
                  <p:embed/>
                  <p:pic>
                    <p:nvPicPr>
                      <p:cNvPr id="0" name="图片 7170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8038" y="3376613"/>
                        <a:ext cx="4038600" cy="160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AutoShape 12"/>
          <p:cNvSpPr>
            <a:spLocks noChangeArrowheads="1"/>
          </p:cNvSpPr>
          <p:nvPr/>
        </p:nvSpPr>
        <p:spPr bwMode="auto">
          <a:xfrm>
            <a:off x="706438" y="1700213"/>
            <a:ext cx="838200" cy="152400"/>
          </a:xfrm>
          <a:prstGeom prst="rightArrow">
            <a:avLst>
              <a:gd name="adj1" fmla="val 50000"/>
              <a:gd name="adj2" fmla="val 137500"/>
            </a:avLst>
          </a:prstGeom>
          <a:solidFill>
            <a:srgbClr val="FF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Text Box 2"/>
          <p:cNvSpPr txBox="1">
            <a:spLocks noChangeArrowheads="1"/>
          </p:cNvSpPr>
          <p:nvPr/>
        </p:nvSpPr>
        <p:spPr bwMode="auto">
          <a:xfrm>
            <a:off x="822325" y="1187450"/>
            <a:ext cx="4159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的分布律为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02403" name="Object 3"/>
          <p:cNvGraphicFramePr>
            <a:graphicFrameLocks noChangeAspect="1"/>
          </p:cNvGraphicFramePr>
          <p:nvPr/>
        </p:nvGraphicFramePr>
        <p:xfrm>
          <a:off x="1676400" y="1981200"/>
          <a:ext cx="5257800" cy="566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716" name="Equation" r:id="rId1" imgW="4491990" imgH="450215" progId="Equation.3">
                  <p:embed/>
                </p:oleObj>
              </mc:Choice>
              <mc:Fallback>
                <p:oleObj name="Equation" r:id="rId1" imgW="4491990" imgH="450215" progId="Equation.3">
                  <p:embed/>
                  <p:pic>
                    <p:nvPicPr>
                      <p:cNvPr id="0" name="图片 7271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6400" y="1981200"/>
                        <a:ext cx="5257800" cy="566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04" name="Text Box 4"/>
          <p:cNvSpPr txBox="1">
            <a:spLocks noChangeArrowheads="1"/>
          </p:cNvSpPr>
          <p:nvPr/>
        </p:nvSpPr>
        <p:spPr bwMode="auto">
          <a:xfrm>
            <a:off x="685800" y="2847975"/>
            <a:ext cx="718185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由已知函数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可求出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所有可能取值，则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的概率分布为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02405" name="Object 5"/>
          <p:cNvGraphicFramePr>
            <a:graphicFrameLocks noChangeAspect="1"/>
          </p:cNvGraphicFramePr>
          <p:nvPr/>
        </p:nvGraphicFramePr>
        <p:xfrm>
          <a:off x="1235075" y="4384675"/>
          <a:ext cx="6367463" cy="1135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717" name="Equation" r:id="rId3" imgW="1886585" imgH="326390" progId="Equation.DSMT4">
                  <p:embed/>
                </p:oleObj>
              </mc:Choice>
              <mc:Fallback>
                <p:oleObj name="Equation" r:id="rId3" imgW="1886585" imgH="326390" progId="Equation.DSMT4">
                  <p:embed/>
                  <p:pic>
                    <p:nvPicPr>
                      <p:cNvPr id="0" name="图片 727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35075" y="4384675"/>
                        <a:ext cx="6367463" cy="1135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2406" name="Group 6"/>
          <p:cNvGrpSpPr/>
          <p:nvPr/>
        </p:nvGrpSpPr>
        <p:grpSpPr bwMode="auto">
          <a:xfrm>
            <a:off x="838200" y="381000"/>
            <a:ext cx="6477000" cy="641350"/>
            <a:chOff x="576" y="235"/>
            <a:chExt cx="4080" cy="404"/>
          </a:xfrm>
        </p:grpSpPr>
        <p:sp>
          <p:nvSpPr>
            <p:cNvPr id="6151" name="Text Box 7"/>
            <p:cNvSpPr txBox="1">
              <a:spLocks noChangeArrowheads="1"/>
            </p:cNvSpPr>
            <p:nvPr/>
          </p:nvSpPr>
          <p:spPr bwMode="auto">
            <a:xfrm>
              <a:off x="1012" y="235"/>
              <a:ext cx="364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b="1" smtClean="0">
                  <a:solidFill>
                    <a:srgbClr val="FFFF00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离散型随机变量函数的分布</a:t>
              </a:r>
              <a:endParaRPr kumimoji="1" lang="zh-CN" altLang="en-US" sz="3600" b="1" smtClean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  <p:sp>
          <p:nvSpPr>
            <p:cNvPr id="6152" name="Oval 8"/>
            <p:cNvSpPr>
              <a:spLocks noChangeArrowheads="1"/>
            </p:cNvSpPr>
            <p:nvPr/>
          </p:nvSpPr>
          <p:spPr bwMode="auto">
            <a:xfrm>
              <a:off x="576" y="336"/>
              <a:ext cx="281" cy="144"/>
            </a:xfrm>
            <a:prstGeom prst="ellipse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Text Box 2"/>
          <p:cNvSpPr txBox="1">
            <a:spLocks noChangeArrowheads="1"/>
          </p:cNvSpPr>
          <p:nvPr/>
        </p:nvSpPr>
        <p:spPr bwMode="auto">
          <a:xfrm>
            <a:off x="1619250" y="1628775"/>
            <a:ext cx="5937250" cy="1273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已知</a:t>
            </a:r>
            <a:r>
              <a: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或分布函数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求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=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9571" name="Text Box 3"/>
          <p:cNvSpPr txBox="1">
            <a:spLocks noChangeArrowheads="1"/>
          </p:cNvSpPr>
          <p:nvPr/>
        </p:nvSpPr>
        <p:spPr bwMode="auto">
          <a:xfrm>
            <a:off x="584200" y="3070225"/>
            <a:ext cx="1555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方法：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09572" name="Text Box 4"/>
          <p:cNvSpPr txBox="1">
            <a:spLocks noChangeArrowheads="1"/>
          </p:cNvSpPr>
          <p:nvPr/>
        </p:nvSpPr>
        <p:spPr bwMode="auto">
          <a:xfrm>
            <a:off x="1403350" y="4149725"/>
            <a:ext cx="4683125" cy="1355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Clr>
                <a:srgbClr val="FFFF99"/>
              </a:buClr>
              <a:buFont typeface="Wingdings" panose="05000000000000000000" pitchFamily="2" charset="2"/>
              <a:buNone/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）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从分布函数出发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>
                <a:srgbClr val="FFFF99"/>
              </a:buClr>
              <a:buFont typeface="Wingdings" panose="05000000000000000000" pitchFamily="2" charset="2"/>
              <a:buNone/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（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）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用公式直接求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09573" name="Group 5"/>
          <p:cNvGrpSpPr/>
          <p:nvPr/>
        </p:nvGrpSpPr>
        <p:grpSpPr bwMode="auto">
          <a:xfrm>
            <a:off x="685800" y="654050"/>
            <a:ext cx="6242050" cy="641350"/>
            <a:chOff x="576" y="172"/>
            <a:chExt cx="3932" cy="404"/>
          </a:xfrm>
        </p:grpSpPr>
        <p:sp>
          <p:nvSpPr>
            <p:cNvPr id="10246" name="Text Box 6"/>
            <p:cNvSpPr txBox="1">
              <a:spLocks noChangeArrowheads="1"/>
            </p:cNvSpPr>
            <p:nvPr/>
          </p:nvSpPr>
          <p:spPr bwMode="auto">
            <a:xfrm>
              <a:off x="852" y="172"/>
              <a:ext cx="365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smtClean="0">
                  <a:solidFill>
                    <a:srgbClr val="FFFF99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zh-CN" altLang="en-US" sz="3600" b="1" smtClean="0">
                  <a:solidFill>
                    <a:srgbClr val="FFFF00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连续型随机变量函数的分布</a:t>
              </a:r>
              <a:endParaRPr kumimoji="1" lang="zh-CN" altLang="en-US" sz="3600" b="1" smtClean="0">
                <a:solidFill>
                  <a:srgbClr val="FFFF00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  <p:sp>
          <p:nvSpPr>
            <p:cNvPr id="10247" name="Oval 7"/>
            <p:cNvSpPr>
              <a:spLocks noChangeArrowheads="1"/>
            </p:cNvSpPr>
            <p:nvPr/>
          </p:nvSpPr>
          <p:spPr bwMode="auto">
            <a:xfrm>
              <a:off x="576" y="288"/>
              <a:ext cx="240" cy="144"/>
            </a:xfrm>
            <a:prstGeom prst="ellipse">
              <a:avLst/>
            </a:prstGeom>
            <a:solidFill>
              <a:srgbClr val="FF00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8" name="Text Box 4"/>
          <p:cNvSpPr txBox="1">
            <a:spLocks noChangeArrowheads="1"/>
          </p:cNvSpPr>
          <p:nvPr/>
        </p:nvSpPr>
        <p:spPr bwMode="auto">
          <a:xfrm>
            <a:off x="755650" y="3789363"/>
            <a:ext cx="8001000" cy="2428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FF00"/>
                </a:solidFill>
                <a:latin typeface="Times New Roman" panose="02020603050405020304" pitchFamily="18" charset="0"/>
              </a:rPr>
              <a:t>       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对于连续型随机变量，在求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=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g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)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的分布时，</a:t>
            </a:r>
            <a:r>
              <a:rPr kumimoji="1" lang="zh-CN" altLang="en-US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关键的一步是把事件</a:t>
            </a:r>
            <a:r>
              <a:rPr kumimoji="1" lang="zh-CN" altLang="en-US" sz="3200" b="1" smtClean="0">
                <a:solidFill>
                  <a:srgbClr val="FFFF00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{ </a:t>
            </a:r>
            <a:r>
              <a:rPr kumimoji="1" lang="en-US" altLang="zh-CN" sz="3200" b="1" i="1" smtClean="0">
                <a:solidFill>
                  <a:srgbClr val="99FF33"/>
                </a:solidFill>
                <a:latin typeface="Times New Roman" panose="02020603050405020304" pitchFamily="18" charset="0"/>
              </a:rPr>
              <a:t>g</a:t>
            </a:r>
            <a:r>
              <a:rPr kumimoji="1" lang="en-US" altLang="zh-CN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99FF33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)≤ </a:t>
            </a:r>
            <a:r>
              <a:rPr kumimoji="1" lang="en-US" altLang="zh-CN" sz="3200" b="1" i="1" smtClean="0">
                <a:solidFill>
                  <a:srgbClr val="99FF33"/>
                </a:solidFill>
                <a:latin typeface="Times New Roman" panose="02020603050405020304" pitchFamily="18" charset="0"/>
              </a:rPr>
              <a:t>y </a:t>
            </a:r>
            <a:r>
              <a:rPr kumimoji="1" lang="en-US" altLang="zh-CN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}</a:t>
            </a:r>
            <a:r>
              <a:rPr kumimoji="1" lang="en-US" altLang="zh-CN" sz="3200" b="1" smtClean="0">
                <a:solidFill>
                  <a:srgbClr val="FFFF00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zh-CN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转化为</a:t>
            </a:r>
            <a:r>
              <a:rPr kumimoji="1" lang="en-US" altLang="zh-CN" sz="3200" b="1" i="1" smtClean="0">
                <a:solidFill>
                  <a:srgbClr val="99FF33"/>
                </a:solidFill>
                <a:latin typeface="Times New Roman" panose="02020603050405020304" pitchFamily="18" charset="0"/>
              </a:rPr>
              <a:t>X</a:t>
            </a:r>
            <a:r>
              <a:rPr kumimoji="1" lang="zh-CN" altLang="en-US" sz="3200" b="1" smtClean="0">
                <a:solidFill>
                  <a:srgbClr val="99FF33"/>
                </a:solidFill>
                <a:latin typeface="Times New Roman" panose="02020603050405020304" pitchFamily="18" charset="0"/>
              </a:rPr>
              <a:t>在一定范围内取值的形式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，从而可以利用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的分布来求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P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 {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g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)≤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 y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rPr>
              <a:t> }.</a:t>
            </a:r>
            <a:endParaRPr kumimoji="1" lang="en-US" altLang="zh-CN" sz="3200" b="1" smtClean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18789" name="Object 5"/>
          <p:cNvGraphicFramePr>
            <a:graphicFrameLocks noChangeAspect="1"/>
          </p:cNvGraphicFramePr>
          <p:nvPr/>
        </p:nvGraphicFramePr>
        <p:xfrm>
          <a:off x="1619250" y="1628775"/>
          <a:ext cx="6192838" cy="658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740" name="公式" r:id="rId1" imgW="1930400" imgH="196215" progId="Equation.3">
                  <p:embed/>
                </p:oleObj>
              </mc:Choice>
              <mc:Fallback>
                <p:oleObj name="公式" r:id="rId1" imgW="1930400" imgH="196215" progId="Equation.3">
                  <p:embed/>
                  <p:pic>
                    <p:nvPicPr>
                      <p:cNvPr id="0" name="图片 737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250" y="1628775"/>
                        <a:ext cx="6192838" cy="6588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8790" name="Text Box 6"/>
          <p:cNvSpPr txBox="1">
            <a:spLocks noChangeArrowheads="1"/>
          </p:cNvSpPr>
          <p:nvPr/>
        </p:nvSpPr>
        <p:spPr bwMode="auto">
          <a:xfrm>
            <a:off x="755650" y="620713"/>
            <a:ext cx="49895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66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方法一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从分布函数出发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18791" name="Object 7"/>
          <p:cNvGraphicFramePr>
            <a:graphicFrameLocks noChangeAspect="1"/>
          </p:cNvGraphicFramePr>
          <p:nvPr/>
        </p:nvGraphicFramePr>
        <p:xfrm>
          <a:off x="2987675" y="2708275"/>
          <a:ext cx="2951163" cy="706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741" name="公式" r:id="rId3" imgW="848995" imgH="196215" progId="Equation.3">
                  <p:embed/>
                </p:oleObj>
              </mc:Choice>
              <mc:Fallback>
                <p:oleObj name="公式" r:id="rId3" imgW="848995" imgH="196215" progId="Equation.3">
                  <p:embed/>
                  <p:pic>
                    <p:nvPicPr>
                      <p:cNvPr id="0" name="图片 7374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87675" y="2708275"/>
                        <a:ext cx="2951163" cy="7064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9812" name="Object 4"/>
          <p:cNvGraphicFramePr>
            <a:graphicFrameLocks noChangeAspect="1"/>
          </p:cNvGraphicFramePr>
          <p:nvPr/>
        </p:nvGraphicFramePr>
        <p:xfrm>
          <a:off x="1204913" y="3213100"/>
          <a:ext cx="6403975" cy="1695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4774" name="公式" r:id="rId1" imgW="2474595" imgH="645795" progId="Equation.3">
                  <p:embed/>
                </p:oleObj>
              </mc:Choice>
              <mc:Fallback>
                <p:oleObj name="公式" r:id="rId1" imgW="2474595" imgH="645795" progId="Equation.3">
                  <p:embed/>
                  <p:pic>
                    <p:nvPicPr>
                      <p:cNvPr id="0" name="图片 747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4913" y="3213100"/>
                        <a:ext cx="6403975" cy="1695450"/>
                      </a:xfrm>
                      <a:prstGeom prst="rect">
                        <a:avLst/>
                      </a:prstGeom>
                      <a:solidFill>
                        <a:srgbClr val="0066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9813" name="Group 5"/>
          <p:cNvGrpSpPr/>
          <p:nvPr/>
        </p:nvGrpSpPr>
        <p:grpSpPr bwMode="auto">
          <a:xfrm>
            <a:off x="900113" y="5013325"/>
            <a:ext cx="6162675" cy="758825"/>
            <a:chOff x="336" y="2832"/>
            <a:chExt cx="3882" cy="478"/>
          </a:xfrm>
        </p:grpSpPr>
        <p:sp>
          <p:nvSpPr>
            <p:cNvPr id="20489" name="Text Box 6"/>
            <p:cNvSpPr txBox="1">
              <a:spLocks noChangeArrowheads="1"/>
            </p:cNvSpPr>
            <p:nvPr/>
          </p:nvSpPr>
          <p:spPr bwMode="auto">
            <a:xfrm>
              <a:off x="336" y="2832"/>
              <a:ext cx="887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其中，</a:t>
              </a:r>
              <a:endParaRPr kumimoji="1" lang="zh-CN" altLang="en-US" sz="3200" b="1" smtClean="0">
                <a:solidFill>
                  <a:srgbClr val="FFFF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0490" name="Object 7"/>
            <p:cNvGraphicFramePr>
              <a:graphicFrameLocks noChangeAspect="1"/>
            </p:cNvGraphicFramePr>
            <p:nvPr/>
          </p:nvGraphicFramePr>
          <p:xfrm>
            <a:off x="1190" y="2855"/>
            <a:ext cx="1449" cy="4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4775" name="公式" r:id="rId3" imgW="842010" imgH="260985" progId="Equation.3">
                    <p:embed/>
                  </p:oleObj>
                </mc:Choice>
                <mc:Fallback>
                  <p:oleObj name="公式" r:id="rId3" imgW="842010" imgH="260985" progId="Equation.3">
                    <p:embed/>
                    <p:pic>
                      <p:nvPicPr>
                        <p:cNvPr id="0" name="图片 7477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90" y="2855"/>
                          <a:ext cx="1449" cy="45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491" name="Object 8"/>
            <p:cNvGraphicFramePr>
              <a:graphicFrameLocks noChangeAspect="1"/>
            </p:cNvGraphicFramePr>
            <p:nvPr/>
          </p:nvGraphicFramePr>
          <p:xfrm>
            <a:off x="2707" y="2855"/>
            <a:ext cx="1511" cy="4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4776" name="公式" r:id="rId5" imgW="878205" imgH="260985" progId="Equation.3">
                    <p:embed/>
                  </p:oleObj>
                </mc:Choice>
                <mc:Fallback>
                  <p:oleObj name="公式" r:id="rId5" imgW="878205" imgH="260985" progId="Equation.3">
                    <p:embed/>
                    <p:pic>
                      <p:nvPicPr>
                        <p:cNvPr id="0" name="图片 7477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07" y="2855"/>
                          <a:ext cx="1511" cy="45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9824" name="Group 16"/>
          <p:cNvGrpSpPr/>
          <p:nvPr/>
        </p:nvGrpSpPr>
        <p:grpSpPr bwMode="auto">
          <a:xfrm>
            <a:off x="611188" y="1125538"/>
            <a:ext cx="7753350" cy="1844675"/>
            <a:chOff x="385" y="119"/>
            <a:chExt cx="4884" cy="1162"/>
          </a:xfrm>
        </p:grpSpPr>
        <p:sp>
          <p:nvSpPr>
            <p:cNvPr id="20487" name="Text Box 12"/>
            <p:cNvSpPr txBox="1">
              <a:spLocks noChangeArrowheads="1"/>
            </p:cNvSpPr>
            <p:nvPr/>
          </p:nvSpPr>
          <p:spPr bwMode="auto">
            <a:xfrm>
              <a:off x="385" y="119"/>
              <a:ext cx="4763" cy="11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Verdan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CCFFFF"/>
                  </a:solidFill>
                  <a:latin typeface="Times New Roman" panose="02020603050405020304" pitchFamily="18" charset="0"/>
                </a:rPr>
                <a:t>定理</a:t>
              </a:r>
              <a:r>
                <a:rPr kumimoji="1" lang="zh-CN" altLang="en-US" sz="3200" b="1" smtClean="0">
                  <a:solidFill>
                    <a:srgbClr val="FFFF00"/>
                  </a:solidFill>
                  <a:latin typeface="Times New Roman" panose="02020603050405020304" pitchFamily="18" charset="0"/>
                </a:rPr>
                <a:t>   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设</a:t>
              </a:r>
              <a:r>
                <a:rPr kumimoji="1" lang="zh-CN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连续型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r.v X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具有概率密度 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f</a:t>
              </a:r>
              <a:r>
                <a:rPr kumimoji="1" lang="en-US" altLang="zh-CN" sz="1600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),</a:t>
              </a:r>
              <a:endPara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又设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y=g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zh-CN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单调可导，其反函数为</a:t>
              </a:r>
              <a:endPara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  <a:p>
              <a:pPr eaLnBrk="1" fontAlgn="base" hangingPunct="1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则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Y=g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(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)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是一个</a:t>
              </a:r>
              <a:r>
                <a:rPr kumimoji="1" lang="zh-CN" altLang="zh-CN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连续型</a:t>
              </a:r>
              <a:r>
                <a:rPr kumimoji="1" lang="en-US" altLang="zh-CN" sz="3200" b="1" i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r.v</a:t>
              </a:r>
              <a:r>
                <a:rPr kumimoji="1" lang="zh-CN" altLang="en-US" sz="3200" b="1" smtClean="0">
                  <a:solidFill>
                    <a:srgbClr val="FFFFFF"/>
                  </a:solidFill>
                  <a:latin typeface="Times New Roman" panose="02020603050405020304" pitchFamily="18" charset="0"/>
                </a:rPr>
                <a:t>，其概率密度为</a:t>
              </a:r>
              <a:endPara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0488" name="Object 15"/>
            <p:cNvGraphicFramePr>
              <a:graphicFrameLocks noChangeAspect="1"/>
            </p:cNvGraphicFramePr>
            <p:nvPr/>
          </p:nvGraphicFramePr>
          <p:xfrm>
            <a:off x="4165" y="527"/>
            <a:ext cx="1104" cy="3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4777" name="公式" r:id="rId7" imgW="667385" imgH="210185" progId="Equation.3">
                    <p:embed/>
                  </p:oleObj>
                </mc:Choice>
                <mc:Fallback>
                  <p:oleObj name="公式" r:id="rId7" imgW="667385" imgH="210185" progId="Equation.3">
                    <p:embed/>
                    <p:pic>
                      <p:nvPicPr>
                        <p:cNvPr id="0" name="图片 7477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65" y="527"/>
                          <a:ext cx="1104" cy="35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9825" name="Text Box 17"/>
          <p:cNvSpPr txBox="1">
            <a:spLocks noChangeArrowheads="1"/>
          </p:cNvSpPr>
          <p:nvPr/>
        </p:nvSpPr>
        <p:spPr bwMode="auto">
          <a:xfrm>
            <a:off x="684213" y="476250"/>
            <a:ext cx="2835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Verdan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66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方法二  用公式</a:t>
            </a:r>
            <a:endParaRPr kumimoji="1" lang="zh-CN" altLang="en-US" sz="32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第三章 多维随机变量及其分布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联合分布</a:t>
            </a:r>
            <a:endParaRPr lang="en-US" altLang="zh-CN" dirty="0" smtClean="0"/>
          </a:p>
          <a:p>
            <a:r>
              <a:rPr lang="zh-CN" altLang="en-US" dirty="0" smtClean="0"/>
              <a:t>边缘分布</a:t>
            </a:r>
            <a:endParaRPr lang="en-US" altLang="zh-CN" dirty="0" smtClean="0"/>
          </a:p>
          <a:p>
            <a:r>
              <a:rPr lang="zh-CN" altLang="en-US" dirty="0" smtClean="0"/>
              <a:t>随机变量的独立性</a:t>
            </a:r>
            <a:endParaRPr lang="en-US" altLang="zh-CN" dirty="0" smtClean="0"/>
          </a:p>
          <a:p>
            <a:r>
              <a:rPr lang="zh-CN" altLang="en-US" dirty="0"/>
              <a:t>二</a:t>
            </a:r>
            <a:r>
              <a:rPr lang="zh-CN" altLang="en-US" dirty="0" smtClean="0"/>
              <a:t>维随机变量函数的分布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Text Box 2"/>
          <p:cNvSpPr txBox="1">
            <a:spLocks noChangeArrowheads="1"/>
          </p:cNvSpPr>
          <p:nvPr/>
        </p:nvSpPr>
        <p:spPr bwMode="auto">
          <a:xfrm>
            <a:off x="517525" y="317500"/>
            <a:ext cx="7178675" cy="711200"/>
          </a:xfrm>
          <a:prstGeom prst="rect">
            <a:avLst/>
          </a:prstGeom>
          <a:noFill/>
          <a:ln w="9525">
            <a:solidFill>
              <a:srgbClr val="FF505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505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二维随机变量的联合分布函数</a:t>
            </a:r>
            <a:endParaRPr kumimoji="1" lang="zh-CN" altLang="en-US" sz="4000" b="1" smtClean="0">
              <a:solidFill>
                <a:srgbClr val="66FF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38243" name="Text Box 3"/>
          <p:cNvSpPr txBox="1">
            <a:spLocks noChangeArrowheads="1"/>
          </p:cNvSpPr>
          <p:nvPr/>
        </p:nvSpPr>
        <p:spPr bwMode="auto">
          <a:xfrm>
            <a:off x="762000" y="1339850"/>
            <a:ext cx="8382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定义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 设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为二维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对任何一对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8244" name="Object 4"/>
          <p:cNvGraphicFramePr>
            <a:graphicFrameLocks noChangeAspect="1"/>
          </p:cNvGraphicFramePr>
          <p:nvPr/>
        </p:nvGraphicFramePr>
        <p:xfrm>
          <a:off x="1447800" y="2825750"/>
          <a:ext cx="2882900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5794" name="Equation" r:id="rId1" imgW="2743200" imgH="413385" progId="Equation.3">
                  <p:embed/>
                </p:oleObj>
              </mc:Choice>
              <mc:Fallback>
                <p:oleObj name="Equation" r:id="rId1" imgW="2743200" imgH="413385" progId="Equation.3">
                  <p:embed/>
                  <p:pic>
                    <p:nvPicPr>
                      <p:cNvPr id="0" name="图片 7579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7800" y="2825750"/>
                        <a:ext cx="2882900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8245" name="Text Box 5"/>
          <p:cNvSpPr txBox="1">
            <a:spLocks noChangeArrowheads="1"/>
          </p:cNvSpPr>
          <p:nvPr/>
        </p:nvSpPr>
        <p:spPr bwMode="auto">
          <a:xfrm>
            <a:off x="5219700" y="3429000"/>
            <a:ext cx="3657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定义了一个二元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8246" name="Text Box 6"/>
          <p:cNvSpPr txBox="1">
            <a:spLocks noChangeArrowheads="1"/>
          </p:cNvSpPr>
          <p:nvPr/>
        </p:nvSpPr>
        <p:spPr bwMode="auto">
          <a:xfrm>
            <a:off x="685800" y="4114800"/>
            <a:ext cx="79248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实函数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)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，称为二维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的分布函数，即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8247" name="Object 7"/>
          <p:cNvGraphicFramePr>
            <a:graphicFrameLocks noChangeAspect="1"/>
          </p:cNvGraphicFramePr>
          <p:nvPr/>
        </p:nvGraphicFramePr>
        <p:xfrm>
          <a:off x="2195513" y="5516563"/>
          <a:ext cx="5040312" cy="669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5795" name="Equation" r:id="rId3" imgW="3933190" imgH="435610" progId="Equation.3">
                  <p:embed/>
                </p:oleObj>
              </mc:Choice>
              <mc:Fallback>
                <p:oleObj name="Equation" r:id="rId3" imgW="3933190" imgH="435610" progId="Equation.3">
                  <p:embed/>
                  <p:pic>
                    <p:nvPicPr>
                      <p:cNvPr id="0" name="图片 757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513" y="5516563"/>
                        <a:ext cx="5040312" cy="669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8248" name="Group 8"/>
          <p:cNvGrpSpPr/>
          <p:nvPr/>
        </p:nvGrpSpPr>
        <p:grpSpPr bwMode="auto">
          <a:xfrm>
            <a:off x="4500563" y="2708275"/>
            <a:ext cx="3806825" cy="641350"/>
            <a:chOff x="3158" y="1505"/>
            <a:chExt cx="2398" cy="404"/>
          </a:xfrm>
        </p:grpSpPr>
        <p:sp>
          <p:nvSpPr>
            <p:cNvPr id="138249" name="Text Box 9"/>
            <p:cNvSpPr txBox="1">
              <a:spLocks noChangeArrowheads="1"/>
            </p:cNvSpPr>
            <p:nvPr/>
          </p:nvSpPr>
          <p:spPr bwMode="auto">
            <a:xfrm>
              <a:off x="3158" y="1505"/>
              <a:ext cx="239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zh-CN" altLang="en-US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记为                     </a:t>
              </a:r>
              <a:r>
                <a:rPr kumimoji="1" lang="en-US" altLang="zh-CN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38250" name="Object 10"/>
            <p:cNvGraphicFramePr>
              <a:graphicFrameLocks noChangeAspect="1"/>
            </p:cNvGraphicFramePr>
            <p:nvPr/>
          </p:nvGraphicFramePr>
          <p:xfrm>
            <a:off x="3848" y="1576"/>
            <a:ext cx="1432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5796" name="Equation" r:id="rId5" imgW="2162810" imgH="435610" progId="Equation.3">
                    <p:embed/>
                  </p:oleObj>
                </mc:Choice>
                <mc:Fallback>
                  <p:oleObj name="Equation" r:id="rId5" imgW="2162810" imgH="435610" progId="Equation.3">
                    <p:embed/>
                    <p:pic>
                      <p:nvPicPr>
                        <p:cNvPr id="0" name="图片 7579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48" y="1576"/>
                          <a:ext cx="1432" cy="2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8251" name="Group 11"/>
          <p:cNvGrpSpPr/>
          <p:nvPr/>
        </p:nvGrpSpPr>
        <p:grpSpPr bwMode="auto">
          <a:xfrm>
            <a:off x="762000" y="3397250"/>
            <a:ext cx="4530725" cy="687388"/>
            <a:chOff x="480" y="2140"/>
            <a:chExt cx="2626" cy="433"/>
          </a:xfrm>
        </p:grpSpPr>
        <p:sp>
          <p:nvSpPr>
            <p:cNvPr id="138252" name="Text Box 12"/>
            <p:cNvSpPr txBox="1">
              <a:spLocks noChangeArrowheads="1"/>
            </p:cNvSpPr>
            <p:nvPr/>
          </p:nvSpPr>
          <p:spPr bwMode="auto">
            <a:xfrm>
              <a:off x="480" y="2140"/>
              <a:ext cx="94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的概率</a:t>
              </a:r>
              <a:endPara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38253" name="Object 13"/>
            <p:cNvGraphicFramePr>
              <a:graphicFrameLocks noChangeAspect="1"/>
            </p:cNvGraphicFramePr>
            <p:nvPr/>
          </p:nvGraphicFramePr>
          <p:xfrm>
            <a:off x="1498" y="2158"/>
            <a:ext cx="1608" cy="41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5797" name="Equation" r:id="rId7" imgW="2431415" imgH="435610" progId="Equation.3">
                    <p:embed/>
                  </p:oleObj>
                </mc:Choice>
                <mc:Fallback>
                  <p:oleObj name="Equation" r:id="rId7" imgW="2431415" imgH="435610" progId="Equation.3">
                    <p:embed/>
                    <p:pic>
                      <p:nvPicPr>
                        <p:cNvPr id="0" name="图片 7579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98" y="2158"/>
                          <a:ext cx="1608" cy="41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8254" name="Text Box 14"/>
          <p:cNvSpPr txBox="1">
            <a:spLocks noChangeArrowheads="1"/>
          </p:cNvSpPr>
          <p:nvPr/>
        </p:nvSpPr>
        <p:spPr bwMode="auto">
          <a:xfrm>
            <a:off x="762000" y="2057400"/>
            <a:ext cx="75215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实数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),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事件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Text Box 2"/>
          <p:cNvSpPr txBox="1">
            <a:spLocks noChangeArrowheads="1"/>
          </p:cNvSpPr>
          <p:nvPr/>
        </p:nvSpPr>
        <p:spPr bwMode="auto">
          <a:xfrm>
            <a:off x="1447800" y="268288"/>
            <a:ext cx="4852988" cy="711200"/>
          </a:xfrm>
          <a:prstGeom prst="rect">
            <a:avLst/>
          </a:prstGeom>
          <a:noFill/>
          <a:ln w="9525">
            <a:solidFill>
              <a:srgbClr val="FF505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联合分布函数的性质</a:t>
            </a:r>
            <a:endParaRPr kumimoji="1" lang="zh-CN" altLang="en-US" sz="4000" b="1" smtClean="0">
              <a:solidFill>
                <a:srgbClr val="66FF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140291" name="Object 3"/>
          <p:cNvGraphicFramePr>
            <a:graphicFrameLocks noChangeAspect="1"/>
          </p:cNvGraphicFramePr>
          <p:nvPr/>
        </p:nvGraphicFramePr>
        <p:xfrm>
          <a:off x="1042988" y="5157788"/>
          <a:ext cx="3128962" cy="760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28" name="Equation" r:id="rId1" imgW="943610" imgH="196215" progId="Equation.DSMT4">
                  <p:embed/>
                </p:oleObj>
              </mc:Choice>
              <mc:Fallback>
                <p:oleObj name="Equation" r:id="rId1" imgW="943610" imgH="196215" progId="Equation.DSMT4">
                  <p:embed/>
                  <p:pic>
                    <p:nvPicPr>
                      <p:cNvPr id="0" name="图片 768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2988" y="5157788"/>
                        <a:ext cx="3128962" cy="760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353" name="Object 65"/>
          <p:cNvGraphicFramePr>
            <a:graphicFrameLocks noChangeAspect="1"/>
          </p:cNvGraphicFramePr>
          <p:nvPr/>
        </p:nvGraphicFramePr>
        <p:xfrm>
          <a:off x="1524000" y="1524000"/>
          <a:ext cx="2324100" cy="490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29" name="Equation" r:id="rId3" imgW="2213610" imgH="413385" progId="Equation.3">
                  <p:embed/>
                </p:oleObj>
              </mc:Choice>
              <mc:Fallback>
                <p:oleObj name="Equation" r:id="rId3" imgW="2213610" imgH="413385" progId="Equation.3">
                  <p:embed/>
                  <p:pic>
                    <p:nvPicPr>
                      <p:cNvPr id="0" name="图片 768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1524000"/>
                        <a:ext cx="2324100" cy="4905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354" name="Object 66"/>
          <p:cNvGraphicFramePr>
            <a:graphicFrameLocks noChangeAspect="1"/>
          </p:cNvGraphicFramePr>
          <p:nvPr/>
        </p:nvGraphicFramePr>
        <p:xfrm>
          <a:off x="914400" y="2455863"/>
          <a:ext cx="3111500" cy="744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30" name="Equation" r:id="rId5" imgW="921385" imgH="196215" progId="Equation.DSMT4">
                  <p:embed/>
                </p:oleObj>
              </mc:Choice>
              <mc:Fallback>
                <p:oleObj name="Equation" r:id="rId5" imgW="921385" imgH="196215" progId="Equation.DSMT4">
                  <p:embed/>
                  <p:pic>
                    <p:nvPicPr>
                      <p:cNvPr id="0" name="图片 768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2455863"/>
                        <a:ext cx="3111500" cy="7445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0356" name="Text Box 68"/>
          <p:cNvSpPr txBox="1">
            <a:spLocks noChangeArrowheads="1"/>
          </p:cNvSpPr>
          <p:nvPr/>
        </p:nvSpPr>
        <p:spPr bwMode="auto">
          <a:xfrm>
            <a:off x="593725" y="1411288"/>
            <a:ext cx="692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Arial Unicode MS" panose="020B0604020202020204" pitchFamily="34" charset="-122"/>
                <a:cs typeface="Arial Unicode MS" panose="020B0604020202020204" pitchFamily="34" charset="-122"/>
              </a:rPr>
              <a:t>①</a:t>
            </a:r>
            <a:endParaRPr kumimoji="1" lang="en-US" altLang="zh-CN" sz="4000" b="1" smtClean="0">
              <a:solidFill>
                <a:srgbClr val="66FF33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0357" name="Object 69"/>
          <p:cNvGraphicFramePr>
            <a:graphicFrameLocks noChangeAspect="1"/>
          </p:cNvGraphicFramePr>
          <p:nvPr/>
        </p:nvGraphicFramePr>
        <p:xfrm>
          <a:off x="971550" y="3429000"/>
          <a:ext cx="3097213" cy="750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31" name="Equation" r:id="rId7" imgW="834390" imgH="196215" progId="Equation.DSMT4">
                  <p:embed/>
                </p:oleObj>
              </mc:Choice>
              <mc:Fallback>
                <p:oleObj name="Equation" r:id="rId7" imgW="834390" imgH="196215" progId="Equation.DSMT4">
                  <p:embed/>
                  <p:pic>
                    <p:nvPicPr>
                      <p:cNvPr id="0" name="图片 768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3429000"/>
                        <a:ext cx="3097213" cy="750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0358" name="Object 70"/>
          <p:cNvGraphicFramePr>
            <a:graphicFrameLocks noChangeAspect="1"/>
          </p:cNvGraphicFramePr>
          <p:nvPr/>
        </p:nvGraphicFramePr>
        <p:xfrm>
          <a:off x="1042988" y="4221163"/>
          <a:ext cx="3036887" cy="762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32" name="Equation" r:id="rId9" imgW="819785" imgH="196215" progId="Equation.DSMT4">
                  <p:embed/>
                </p:oleObj>
              </mc:Choice>
              <mc:Fallback>
                <p:oleObj name="Equation" r:id="rId9" imgW="819785" imgH="196215" progId="Equation.DSMT4">
                  <p:embed/>
                  <p:pic>
                    <p:nvPicPr>
                      <p:cNvPr id="0" name="图片 768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2988" y="4221163"/>
                        <a:ext cx="3036887" cy="762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Text Box 2"/>
          <p:cNvSpPr txBox="1">
            <a:spLocks noChangeArrowheads="1"/>
          </p:cNvSpPr>
          <p:nvPr/>
        </p:nvSpPr>
        <p:spPr bwMode="auto">
          <a:xfrm>
            <a:off x="1101725" y="914400"/>
            <a:ext cx="56800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固定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对任意的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&lt;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2579" name="Text Box 3"/>
          <p:cNvSpPr txBox="1">
            <a:spLocks noChangeArrowheads="1"/>
          </p:cNvSpPr>
          <p:nvPr/>
        </p:nvSpPr>
        <p:spPr bwMode="auto">
          <a:xfrm>
            <a:off x="1177925" y="2422525"/>
            <a:ext cx="56800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固定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对任意的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&lt;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, 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2580" name="Text Box 4"/>
          <p:cNvSpPr txBox="1">
            <a:spLocks noChangeArrowheads="1"/>
          </p:cNvSpPr>
          <p:nvPr/>
        </p:nvSpPr>
        <p:spPr bwMode="auto">
          <a:xfrm>
            <a:off x="1774825" y="4708525"/>
            <a:ext cx="55911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=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+ 0 , 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2581" name="Text Box 5"/>
          <p:cNvSpPr txBox="1">
            <a:spLocks noChangeArrowheads="1"/>
          </p:cNvSpPr>
          <p:nvPr/>
        </p:nvSpPr>
        <p:spPr bwMode="auto">
          <a:xfrm>
            <a:off x="1790700" y="5622925"/>
            <a:ext cx="56769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=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0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+ 0 )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52582" name="Group 6"/>
          <p:cNvGrpSpPr/>
          <p:nvPr/>
        </p:nvGrpSpPr>
        <p:grpSpPr bwMode="auto">
          <a:xfrm>
            <a:off x="471488" y="228600"/>
            <a:ext cx="5540375" cy="744538"/>
            <a:chOff x="134" y="142"/>
            <a:chExt cx="3390" cy="469"/>
          </a:xfrm>
        </p:grpSpPr>
        <p:sp>
          <p:nvSpPr>
            <p:cNvPr id="152583" name="Text Box 7"/>
            <p:cNvSpPr txBox="1">
              <a:spLocks noChangeArrowheads="1"/>
            </p:cNvSpPr>
            <p:nvPr/>
          </p:nvSpPr>
          <p:spPr bwMode="auto">
            <a:xfrm>
              <a:off x="528" y="142"/>
              <a:ext cx="2996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99"/>
                </a:buClr>
                <a:buFont typeface="Wingdings" panose="05000000000000000000" pitchFamily="2" charset="2"/>
                <a:buNone/>
              </a:pPr>
              <a:r>
                <a:rPr kumimoji="1" lang="zh-CN" altLang="en-US" sz="4000" b="1" smtClean="0">
                  <a:solidFill>
                    <a:srgbClr val="66FF33"/>
                  </a:solidFill>
                  <a:latin typeface="Times New Roman" panose="02020603050405020304" pitchFamily="18" charset="0"/>
                </a:rPr>
                <a:t>对每个变量单调不减</a:t>
              </a:r>
              <a:endPara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584" name="Text Box 8"/>
            <p:cNvSpPr txBox="1">
              <a:spLocks noChangeArrowheads="1"/>
            </p:cNvSpPr>
            <p:nvPr/>
          </p:nvSpPr>
          <p:spPr bwMode="auto">
            <a:xfrm>
              <a:off x="134" y="169"/>
              <a:ext cx="424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4000" b="1" smtClean="0">
                  <a:solidFill>
                    <a:srgbClr val="66FF33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②</a:t>
              </a:r>
              <a:endParaRPr kumimoji="1" lang="en-US" altLang="zh-CN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152585" name="Group 9"/>
          <p:cNvGrpSpPr/>
          <p:nvPr/>
        </p:nvGrpSpPr>
        <p:grpSpPr bwMode="auto">
          <a:xfrm>
            <a:off x="501650" y="4013200"/>
            <a:ext cx="5078413" cy="711200"/>
            <a:chOff x="140" y="1328"/>
            <a:chExt cx="3084" cy="448"/>
          </a:xfrm>
        </p:grpSpPr>
        <p:sp>
          <p:nvSpPr>
            <p:cNvPr id="152586" name="Text Box 10"/>
            <p:cNvSpPr txBox="1">
              <a:spLocks noChangeArrowheads="1"/>
            </p:cNvSpPr>
            <p:nvPr/>
          </p:nvSpPr>
          <p:spPr bwMode="auto">
            <a:xfrm>
              <a:off x="548" y="1328"/>
              <a:ext cx="2676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99"/>
                </a:buClr>
                <a:buFont typeface="Wingdings" panose="05000000000000000000" pitchFamily="2" charset="2"/>
                <a:buNone/>
              </a:pPr>
              <a:r>
                <a:rPr kumimoji="1" lang="zh-CN" altLang="en-US" sz="4000" b="1" smtClean="0">
                  <a:solidFill>
                    <a:srgbClr val="66FF33"/>
                  </a:solidFill>
                  <a:latin typeface="Times New Roman" panose="02020603050405020304" pitchFamily="18" charset="0"/>
                </a:rPr>
                <a:t>对每个变量右连续</a:t>
              </a:r>
              <a:endPara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587" name="Text Box 11"/>
            <p:cNvSpPr txBox="1">
              <a:spLocks noChangeArrowheads="1"/>
            </p:cNvSpPr>
            <p:nvPr/>
          </p:nvSpPr>
          <p:spPr bwMode="auto">
            <a:xfrm>
              <a:off x="140" y="1334"/>
              <a:ext cx="420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4000" b="1" smtClean="0">
                  <a:solidFill>
                    <a:srgbClr val="66FF33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③</a:t>
              </a:r>
              <a:endParaRPr kumimoji="1" lang="en-US" altLang="zh-CN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152588" name="Text Box 12"/>
          <p:cNvSpPr txBox="1">
            <a:spLocks noChangeArrowheads="1"/>
          </p:cNvSpPr>
          <p:nvPr/>
        </p:nvSpPr>
        <p:spPr bwMode="auto">
          <a:xfrm>
            <a:off x="2155825" y="1600200"/>
            <a:ext cx="47021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2589" name="Text Box 13"/>
          <p:cNvSpPr txBox="1">
            <a:spLocks noChangeArrowheads="1"/>
          </p:cNvSpPr>
          <p:nvPr/>
        </p:nvSpPr>
        <p:spPr bwMode="auto">
          <a:xfrm>
            <a:off x="2276475" y="3124200"/>
            <a:ext cx="38957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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Text Box 2"/>
          <p:cNvSpPr txBox="1">
            <a:spLocks noChangeArrowheads="1"/>
          </p:cNvSpPr>
          <p:nvPr/>
        </p:nvSpPr>
        <p:spPr bwMode="auto">
          <a:xfrm>
            <a:off x="2771775" y="260350"/>
            <a:ext cx="2741613" cy="711200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联合分布律</a:t>
            </a:r>
            <a:endParaRPr kumimoji="1" lang="zh-CN" altLang="en-US" sz="4000" b="1" smtClean="0">
              <a:solidFill>
                <a:srgbClr val="66FF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49507" name="Text Box 3"/>
          <p:cNvSpPr txBox="1">
            <a:spLocks noChangeArrowheads="1"/>
          </p:cNvSpPr>
          <p:nvPr/>
        </p:nvSpPr>
        <p:spPr bwMode="auto">
          <a:xfrm>
            <a:off x="1447800" y="1066800"/>
            <a:ext cx="7407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的所有可能的取值为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9508" name="Text Box 4"/>
          <p:cNvSpPr txBox="1">
            <a:spLocks noChangeArrowheads="1"/>
          </p:cNvSpPr>
          <p:nvPr/>
        </p:nvSpPr>
        <p:spPr bwMode="auto">
          <a:xfrm>
            <a:off x="517525" y="2133600"/>
            <a:ext cx="13874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9509" name="Text Box 5"/>
          <p:cNvSpPr txBox="1">
            <a:spLocks noChangeArrowheads="1"/>
          </p:cNvSpPr>
          <p:nvPr/>
        </p:nvSpPr>
        <p:spPr bwMode="auto">
          <a:xfrm>
            <a:off x="533400" y="3549650"/>
            <a:ext cx="688975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为二维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600" smtClean="0">
                <a:solidFill>
                  <a:srgbClr val="66FF33"/>
                </a:solidFill>
                <a:latin typeface="Times New Roman" panose="02020603050405020304" pitchFamily="18" charset="0"/>
                <a:ea typeface="楷体_GB2312" pitchFamily="49" charset="-122"/>
              </a:rPr>
              <a:t>联合概率分布</a:t>
            </a:r>
            <a:endParaRPr kumimoji="1" lang="zh-CN" altLang="en-US" sz="3600" smtClean="0">
              <a:solidFill>
                <a:srgbClr val="66FF33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也简称 </a:t>
            </a:r>
            <a:r>
              <a:rPr kumimoji="1" lang="zh-CN" altLang="en-US" sz="3600" smtClean="0">
                <a:solidFill>
                  <a:srgbClr val="66FF33"/>
                </a:solidFill>
                <a:latin typeface="Times New Roman" panose="02020603050405020304" pitchFamily="18" charset="0"/>
                <a:ea typeface="楷体_GB2312" pitchFamily="49" charset="-122"/>
              </a:rPr>
              <a:t>概率分布</a:t>
            </a:r>
            <a:r>
              <a:rPr kumimoji="1" lang="zh-CN" altLang="en-US" sz="3600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或 </a:t>
            </a:r>
            <a:r>
              <a:rPr kumimoji="1" lang="zh-CN" altLang="en-US" sz="3600" smtClean="0">
                <a:solidFill>
                  <a:srgbClr val="66FF33"/>
                </a:solidFill>
                <a:latin typeface="Times New Roman" panose="02020603050405020304" pitchFamily="18" charset="0"/>
                <a:ea typeface="楷体_GB2312" pitchFamily="49" charset="-122"/>
              </a:rPr>
              <a:t>分布律</a:t>
            </a:r>
            <a:endParaRPr kumimoji="1" lang="zh-CN" altLang="en-US" sz="3600" smtClean="0">
              <a:solidFill>
                <a:srgbClr val="66FF33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49510" name="Text Box 6"/>
          <p:cNvSpPr txBox="1">
            <a:spLocks noChangeArrowheads="1"/>
          </p:cNvSpPr>
          <p:nvPr/>
        </p:nvSpPr>
        <p:spPr bwMode="auto">
          <a:xfrm>
            <a:off x="684213" y="4724400"/>
            <a:ext cx="1555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显然，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9511" name="Object 7"/>
          <p:cNvGraphicFramePr>
            <a:graphicFrameLocks noChangeAspect="1"/>
          </p:cNvGraphicFramePr>
          <p:nvPr/>
        </p:nvGraphicFramePr>
        <p:xfrm>
          <a:off x="1258888" y="2781300"/>
          <a:ext cx="6913562" cy="733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42" name="Equation" r:id="rId1" imgW="2191385" imgH="232410" progId="Equation.3">
                  <p:embed/>
                </p:oleObj>
              </mc:Choice>
              <mc:Fallback>
                <p:oleObj name="Equation" r:id="rId1" imgW="2191385" imgH="232410" progId="Equation.3">
                  <p:embed/>
                  <p:pic>
                    <p:nvPicPr>
                      <p:cNvPr id="0" name="图片 7784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2781300"/>
                        <a:ext cx="6913562" cy="733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9512" name="Object 8"/>
          <p:cNvGraphicFramePr>
            <a:graphicFrameLocks noChangeAspect="1"/>
          </p:cNvGraphicFramePr>
          <p:nvPr/>
        </p:nvGraphicFramePr>
        <p:xfrm>
          <a:off x="2124075" y="1773238"/>
          <a:ext cx="4505325" cy="6175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43" name="Equation" r:id="rId3" imgW="3613785" imgH="493395" progId="Equation.3">
                  <p:embed/>
                </p:oleObj>
              </mc:Choice>
              <mc:Fallback>
                <p:oleObj name="Equation" r:id="rId3" imgW="3613785" imgH="493395" progId="Equation.3">
                  <p:embed/>
                  <p:pic>
                    <p:nvPicPr>
                      <p:cNvPr id="0" name="图片 778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4075" y="1773238"/>
                        <a:ext cx="4505325" cy="6175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9513" name="Object 9"/>
          <p:cNvGraphicFramePr>
            <a:graphicFrameLocks noChangeAspect="1"/>
          </p:cNvGraphicFramePr>
          <p:nvPr/>
        </p:nvGraphicFramePr>
        <p:xfrm>
          <a:off x="2195513" y="4868863"/>
          <a:ext cx="4114800" cy="5762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44" name="Equation" r:id="rId5" imgW="3541395" imgH="493395" progId="Equation.3">
                  <p:embed/>
                </p:oleObj>
              </mc:Choice>
              <mc:Fallback>
                <p:oleObj name="Equation" r:id="rId5" imgW="3541395" imgH="493395" progId="Equation.3">
                  <p:embed/>
                  <p:pic>
                    <p:nvPicPr>
                      <p:cNvPr id="0" name="图片 778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513" y="4868863"/>
                        <a:ext cx="4114800" cy="5762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9514" name="Object 10"/>
          <p:cNvGraphicFramePr>
            <a:graphicFrameLocks noChangeAspect="1"/>
          </p:cNvGraphicFramePr>
          <p:nvPr/>
        </p:nvGraphicFramePr>
        <p:xfrm>
          <a:off x="2771775" y="5516563"/>
          <a:ext cx="2447925" cy="1189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45" name="Equation" r:id="rId7" imgW="1799590" imgH="994410" progId="Equation.3">
                  <p:embed/>
                </p:oleObj>
              </mc:Choice>
              <mc:Fallback>
                <p:oleObj name="Equation" r:id="rId7" imgW="1799590" imgH="994410" progId="Equation.3">
                  <p:embed/>
                  <p:pic>
                    <p:nvPicPr>
                      <p:cNvPr id="0" name="图片 778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71775" y="5516563"/>
                        <a:ext cx="2447925" cy="1189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Text Box 2"/>
          <p:cNvSpPr txBox="1">
            <a:spLocks noChangeArrowheads="1"/>
          </p:cNvSpPr>
          <p:nvPr/>
        </p:nvSpPr>
        <p:spPr bwMode="auto">
          <a:xfrm>
            <a:off x="1187450" y="2420938"/>
            <a:ext cx="6604000" cy="711200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二维离散 </a:t>
            </a:r>
            <a:r>
              <a:rPr kumimoji="1" lang="en-US" altLang="zh-CN" sz="4000" b="1" i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r.v.</a:t>
            </a:r>
            <a:r>
              <a:rPr kumimoji="1" lang="zh-CN" altLang="en-US" sz="4000" b="1" smtClean="0">
                <a:solidFill>
                  <a:srgbClr val="66FF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的联合分布函数</a:t>
            </a:r>
            <a:endParaRPr kumimoji="1" lang="zh-CN" altLang="en-US" sz="4000" b="1" smtClean="0">
              <a:solidFill>
                <a:srgbClr val="66FF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148483" name="Object 3"/>
          <p:cNvGraphicFramePr>
            <a:graphicFrameLocks noChangeAspect="1"/>
          </p:cNvGraphicFramePr>
          <p:nvPr/>
        </p:nvGraphicFramePr>
        <p:xfrm>
          <a:off x="2700338" y="5373688"/>
          <a:ext cx="3275012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858" name="Equation" r:id="rId1" imgW="1088390" imgH="167005" progId="Equation.DSMT4">
                  <p:embed/>
                </p:oleObj>
              </mc:Choice>
              <mc:Fallback>
                <p:oleObj name="Equation" r:id="rId1" imgW="1088390" imgH="167005" progId="Equation.DSMT4">
                  <p:embed/>
                  <p:pic>
                    <p:nvPicPr>
                      <p:cNvPr id="0" name="图片 788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0338" y="5373688"/>
                        <a:ext cx="3275012" cy="60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8484" name="Text Box 4"/>
          <p:cNvSpPr txBox="1">
            <a:spLocks noChangeArrowheads="1"/>
          </p:cNvSpPr>
          <p:nvPr/>
        </p:nvSpPr>
        <p:spPr bwMode="auto">
          <a:xfrm>
            <a:off x="539750" y="1052513"/>
            <a:ext cx="8413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已知联合分布律可以求出其联合分布函数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8485" name="Object 5"/>
          <p:cNvGraphicFramePr>
            <a:graphicFrameLocks noChangeAspect="1"/>
          </p:cNvGraphicFramePr>
          <p:nvPr/>
        </p:nvGraphicFramePr>
        <p:xfrm>
          <a:off x="2268538" y="3644900"/>
          <a:ext cx="4419600" cy="1433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859" name="Equation" r:id="rId3" imgW="1219200" imgH="362585" progId="Equation.3">
                  <p:embed/>
                </p:oleObj>
              </mc:Choice>
              <mc:Fallback>
                <p:oleObj name="Equation" r:id="rId3" imgW="1219200" imgH="362585" progId="Equation.3">
                  <p:embed/>
                  <p:pic>
                    <p:nvPicPr>
                      <p:cNvPr id="0" name="图片 788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68538" y="3644900"/>
                        <a:ext cx="4419600" cy="14335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Text Box 2"/>
          <p:cNvSpPr txBox="1">
            <a:spLocks noChangeArrowheads="1"/>
          </p:cNvSpPr>
          <p:nvPr/>
        </p:nvSpPr>
        <p:spPr bwMode="auto">
          <a:xfrm>
            <a:off x="1258888" y="404813"/>
            <a:ext cx="6534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§3.1 </a:t>
            </a:r>
            <a:r>
              <a:rPr kumimoji="1" lang="zh-CN" altLang="en-US" sz="4000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二维随机变量及其分布</a:t>
            </a:r>
            <a:endParaRPr kumimoji="1" lang="zh-CN" altLang="en-US" sz="4000" smtClean="0">
              <a:solidFill>
                <a:srgbClr val="FFCC66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57699" name="Text Box 3"/>
          <p:cNvSpPr txBox="1">
            <a:spLocks noChangeArrowheads="1"/>
          </p:cNvSpPr>
          <p:nvPr/>
        </p:nvSpPr>
        <p:spPr bwMode="auto">
          <a:xfrm>
            <a:off x="611188" y="1196975"/>
            <a:ext cx="5264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3. </a:t>
            </a:r>
            <a:r>
              <a:rPr kumimoji="1" lang="zh-CN" altLang="en-US" sz="4000" b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二维连续型随机变量</a:t>
            </a:r>
            <a:endParaRPr kumimoji="1" lang="zh-CN" altLang="en-US" sz="4000" b="1" smtClean="0">
              <a:solidFill>
                <a:srgbClr val="FFCC66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7700" name="Text Box 4"/>
          <p:cNvSpPr txBox="1">
            <a:spLocks noChangeArrowheads="1"/>
          </p:cNvSpPr>
          <p:nvPr/>
        </p:nvSpPr>
        <p:spPr bwMode="auto">
          <a:xfrm>
            <a:off x="539750" y="2060575"/>
            <a:ext cx="7385050" cy="1927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定义</a:t>
            </a:r>
            <a:r>
              <a:rPr kumimoji="1" lang="zh-CN" altLang="en-US" sz="3200" b="1" smtClean="0">
                <a:solidFill>
                  <a:srgbClr val="FFFF99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设二维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的分布函数为</a:t>
            </a:r>
            <a:endParaRPr kumimoji="1" lang="zh-CN" altLang="en-US" sz="32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),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若存在非负可积函数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x,y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,</a:t>
            </a:r>
            <a:endParaRPr kumimoji="1" lang="en-US" altLang="zh-CN" sz="32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使得对于任意实数</a:t>
            </a:r>
            <a:r>
              <a:rPr kumimoji="1" lang="zh-CN" altLang="en-US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 y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有</a:t>
            </a:r>
            <a:endParaRPr kumimoji="1" lang="zh-CN" altLang="en-US" sz="3200" b="1" smtClean="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57701" name="Object 5"/>
          <p:cNvGraphicFramePr>
            <a:graphicFrameLocks noChangeAspect="1"/>
          </p:cNvGraphicFramePr>
          <p:nvPr/>
        </p:nvGraphicFramePr>
        <p:xfrm>
          <a:off x="2051050" y="4005263"/>
          <a:ext cx="5184775" cy="858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9878" name="Equation" r:id="rId1" imgW="4245610" imgH="689610" progId="Equation.3">
                  <p:embed/>
                </p:oleObj>
              </mc:Choice>
              <mc:Fallback>
                <p:oleObj name="Equation" r:id="rId1" imgW="4245610" imgH="689610" progId="Equation.3">
                  <p:embed/>
                  <p:pic>
                    <p:nvPicPr>
                      <p:cNvPr id="0" name="图片 798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4005263"/>
                        <a:ext cx="5184775" cy="8588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7702" name="Text Box 6"/>
          <p:cNvSpPr txBox="1">
            <a:spLocks noChangeArrowheads="1"/>
          </p:cNvSpPr>
          <p:nvPr/>
        </p:nvSpPr>
        <p:spPr bwMode="auto">
          <a:xfrm>
            <a:off x="1476375" y="5011738"/>
            <a:ext cx="6740525" cy="1846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r>
              <a:rPr kumimoji="1" lang="zh-CN" altLang="en-US" sz="3200" b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二维连续型 </a:t>
            </a:r>
            <a:r>
              <a:rPr kumimoji="1" lang="en-US" altLang="zh-CN" sz="3200" b="1" i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endParaRPr kumimoji="1" lang="en-US" altLang="zh-CN" sz="3200" b="1" smtClean="0">
              <a:solidFill>
                <a:srgbClr val="FFCC66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x,y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200" b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联合概率密度函数</a:t>
            </a:r>
            <a:endParaRPr kumimoji="1" lang="zh-CN" altLang="en-US" sz="3200" b="1" smtClean="0">
              <a:solidFill>
                <a:srgbClr val="FFCC66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简称</a:t>
            </a:r>
            <a:r>
              <a:rPr kumimoji="1" lang="zh-CN" altLang="en-US" sz="3200" b="1" smtClean="0">
                <a:solidFill>
                  <a:srgbClr val="FFCC66"/>
                </a:solidFill>
                <a:latin typeface="Times New Roman" panose="02020603050405020304" pitchFamily="18" charset="0"/>
                <a:ea typeface="楷体_GB2312" pitchFamily="49" charset="-122"/>
              </a:rPr>
              <a:t>概率密度函数</a:t>
            </a:r>
            <a:r>
              <a:rPr kumimoji="1" lang="zh-CN" altLang="en-US" sz="32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简记 </a:t>
            </a:r>
            <a:r>
              <a:rPr kumimoji="1" lang="en-US" altLang="zh-CN" sz="32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p.d.f.</a:t>
            </a:r>
            <a:endParaRPr kumimoji="1" lang="en-US" altLang="zh-CN" sz="3200" b="1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Text Box 2"/>
          <p:cNvSpPr txBox="1">
            <a:spLocks noChangeArrowheads="1"/>
          </p:cNvSpPr>
          <p:nvPr/>
        </p:nvSpPr>
        <p:spPr bwMode="auto">
          <a:xfrm>
            <a:off x="1042988" y="333375"/>
            <a:ext cx="3749675" cy="711200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联合密度的性质</a:t>
            </a:r>
            <a:endParaRPr kumimoji="1" lang="zh-CN" altLang="en-US" sz="4000" b="1" smtClean="0">
              <a:solidFill>
                <a:srgbClr val="FFCC66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158723" name="Object 3"/>
          <p:cNvGraphicFramePr>
            <a:graphicFrameLocks noChangeAspect="1"/>
          </p:cNvGraphicFramePr>
          <p:nvPr/>
        </p:nvGraphicFramePr>
        <p:xfrm>
          <a:off x="2987675" y="3644900"/>
          <a:ext cx="2447925" cy="1196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18" name="Equation" r:id="rId1" imgW="2264410" imgH="1016000" progId="Equation.3">
                  <p:embed/>
                </p:oleObj>
              </mc:Choice>
              <mc:Fallback>
                <p:oleObj name="Equation" r:id="rId1" imgW="2264410" imgH="1016000" progId="Equation.3">
                  <p:embed/>
                  <p:pic>
                    <p:nvPicPr>
                      <p:cNvPr id="0" name="图片 809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87675" y="3644900"/>
                        <a:ext cx="2447925" cy="1196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8724" name="Object 4"/>
          <p:cNvGraphicFramePr>
            <a:graphicFrameLocks noChangeAspect="1"/>
          </p:cNvGraphicFramePr>
          <p:nvPr/>
        </p:nvGraphicFramePr>
        <p:xfrm>
          <a:off x="1042988" y="1196975"/>
          <a:ext cx="3455987" cy="644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19" name="公式" r:id="rId3" imgW="958215" imgH="196215" progId="Equation.3">
                  <p:embed/>
                </p:oleObj>
              </mc:Choice>
              <mc:Fallback>
                <p:oleObj name="公式" r:id="rId3" imgW="958215" imgH="196215" progId="Equation.3">
                  <p:embed/>
                  <p:pic>
                    <p:nvPicPr>
                      <p:cNvPr id="0" name="图片 809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2988" y="1196975"/>
                        <a:ext cx="3455987" cy="644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8725" name="Object 5"/>
          <p:cNvGraphicFramePr>
            <a:graphicFrameLocks noChangeAspect="1"/>
          </p:cNvGraphicFramePr>
          <p:nvPr/>
        </p:nvGraphicFramePr>
        <p:xfrm>
          <a:off x="1042988" y="1844675"/>
          <a:ext cx="5473700" cy="10112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20" name="公式" r:id="rId5" imgW="1596390" imgH="311785" progId="Equation.3">
                  <p:embed/>
                </p:oleObj>
              </mc:Choice>
              <mc:Fallback>
                <p:oleObj name="公式" r:id="rId5" imgW="1596390" imgH="311785" progId="Equation.3">
                  <p:embed/>
                  <p:pic>
                    <p:nvPicPr>
                      <p:cNvPr id="0" name="图片 809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2988" y="1844675"/>
                        <a:ext cx="5473700" cy="10112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58726" name="Group 6"/>
          <p:cNvGrpSpPr/>
          <p:nvPr/>
        </p:nvGrpSpPr>
        <p:grpSpPr bwMode="auto">
          <a:xfrm>
            <a:off x="1042988" y="2997200"/>
            <a:ext cx="5060950" cy="681038"/>
            <a:chOff x="657" y="1888"/>
            <a:chExt cx="3188" cy="429"/>
          </a:xfrm>
        </p:grpSpPr>
        <p:sp>
          <p:nvSpPr>
            <p:cNvPr id="158727" name="Text Box 7"/>
            <p:cNvSpPr txBox="1">
              <a:spLocks noChangeArrowheads="1"/>
            </p:cNvSpPr>
            <p:nvPr/>
          </p:nvSpPr>
          <p:spPr bwMode="auto">
            <a:xfrm>
              <a:off x="657" y="1888"/>
              <a:ext cx="3188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99"/>
                </a:buClr>
                <a:buFont typeface="Wingdings" panose="05000000000000000000" pitchFamily="2" charset="2"/>
                <a:buNone/>
              </a:pPr>
              <a:r>
                <a:rPr kumimoji="1" lang="en-US" altLang="zh-CN" sz="36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(3)</a:t>
              </a:r>
              <a:r>
                <a:rPr kumimoji="1" lang="en-US" altLang="zh-CN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  </a:t>
              </a:r>
              <a:r>
                <a:rPr kumimoji="1" lang="zh-CN" altLang="en-US" sz="3600" b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在           的连续点处</a:t>
              </a:r>
              <a:endPara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58728" name="Object 8"/>
            <p:cNvGraphicFramePr>
              <a:graphicFrameLocks noChangeAspect="1"/>
            </p:cNvGraphicFramePr>
            <p:nvPr/>
          </p:nvGraphicFramePr>
          <p:xfrm>
            <a:off x="1610" y="1933"/>
            <a:ext cx="726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0921" name="Equation" r:id="rId7" imgW="457200" imgH="196215" progId="Equation.3">
                    <p:embed/>
                  </p:oleObj>
                </mc:Choice>
                <mc:Fallback>
                  <p:oleObj name="Equation" r:id="rId7" imgW="457200" imgH="196215" progId="Equation.3">
                    <p:embed/>
                    <p:pic>
                      <p:nvPicPr>
                        <p:cNvPr id="0" name="图片 809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610" y="1933"/>
                          <a:ext cx="726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158729" name="Object 9"/>
          <p:cNvGraphicFramePr>
            <a:graphicFrameLocks noChangeAspect="1"/>
          </p:cNvGraphicFramePr>
          <p:nvPr/>
        </p:nvGraphicFramePr>
        <p:xfrm>
          <a:off x="1763713" y="5703888"/>
          <a:ext cx="5761037" cy="9382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22" name="Equation" r:id="rId9" imgW="4739005" imgH="812800" progId="Equation.3">
                  <p:embed/>
                </p:oleObj>
              </mc:Choice>
              <mc:Fallback>
                <p:oleObj name="Equation" r:id="rId9" imgW="4739005" imgH="812800" progId="Equation.3">
                  <p:embed/>
                  <p:pic>
                    <p:nvPicPr>
                      <p:cNvPr id="0" name="图片 809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5703888"/>
                        <a:ext cx="5761037" cy="9382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8730" name="Text Box 10"/>
          <p:cNvSpPr txBox="1">
            <a:spLocks noChangeArrowheads="1"/>
          </p:cNvSpPr>
          <p:nvPr/>
        </p:nvSpPr>
        <p:spPr bwMode="auto">
          <a:xfrm>
            <a:off x="1042988" y="4868863"/>
            <a:ext cx="5962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(4)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600" b="1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en-US" altLang="zh-CN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b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是平面上的区域，则</a:t>
            </a:r>
            <a:endParaRPr kumimoji="1" lang="zh-CN" altLang="en-US" sz="3600" b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Text Box 2"/>
          <p:cNvSpPr txBox="1">
            <a:spLocks noChangeArrowheads="1"/>
          </p:cNvSpPr>
          <p:nvPr/>
        </p:nvSpPr>
        <p:spPr bwMode="auto">
          <a:xfrm>
            <a:off x="827088" y="523875"/>
            <a:ext cx="7458075" cy="771525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常用连续型二维随机变量分布</a:t>
            </a:r>
            <a:endParaRPr kumimoji="1" lang="zh-CN" altLang="en-US" sz="4400" b="1" smtClean="0">
              <a:solidFill>
                <a:srgbClr val="FFCC66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61795" name="Text Box 3"/>
          <p:cNvSpPr txBox="1">
            <a:spLocks noChangeArrowheads="1"/>
          </p:cNvSpPr>
          <p:nvPr/>
        </p:nvSpPr>
        <p:spPr bwMode="auto">
          <a:xfrm>
            <a:off x="914400" y="2316163"/>
            <a:ext cx="7845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是平面上的有界区域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面积为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61796" name="Text Box 4"/>
          <p:cNvSpPr txBox="1">
            <a:spLocks noChangeArrowheads="1"/>
          </p:cNvSpPr>
          <p:nvPr/>
        </p:nvSpPr>
        <p:spPr bwMode="auto">
          <a:xfrm>
            <a:off x="974725" y="3322638"/>
            <a:ext cx="5726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的联合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61797" name="Object 5"/>
          <p:cNvGraphicFramePr>
            <a:graphicFrameLocks noChangeAspect="1"/>
          </p:cNvGraphicFramePr>
          <p:nvPr/>
        </p:nvGraphicFramePr>
        <p:xfrm>
          <a:off x="1676400" y="4237038"/>
          <a:ext cx="5294313" cy="15541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926" name="Equation" r:id="rId1" imgW="1691005" imgH="435610" progId="Equation.3">
                  <p:embed/>
                </p:oleObj>
              </mc:Choice>
              <mc:Fallback>
                <p:oleObj name="Equation" r:id="rId1" imgW="1691005" imgH="435610" progId="Equation.3">
                  <p:embed/>
                  <p:pic>
                    <p:nvPicPr>
                      <p:cNvPr id="0" name="图片 8192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6400" y="4237038"/>
                        <a:ext cx="5294313" cy="15541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1798" name="Text Box 6"/>
          <p:cNvSpPr txBox="1">
            <a:spLocks noChangeArrowheads="1"/>
          </p:cNvSpPr>
          <p:nvPr/>
        </p:nvSpPr>
        <p:spPr bwMode="auto">
          <a:xfrm>
            <a:off x="762000" y="5851525"/>
            <a:ext cx="80867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服从区域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上的均匀分布</a:t>
            </a:r>
            <a:endParaRPr kumimoji="1" lang="zh-CN" altLang="en-US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61799" name="Group 7"/>
          <p:cNvGrpSpPr/>
          <p:nvPr/>
        </p:nvGrpSpPr>
        <p:grpSpPr bwMode="auto">
          <a:xfrm>
            <a:off x="457200" y="1547813"/>
            <a:ext cx="8366125" cy="701675"/>
            <a:chOff x="288" y="658"/>
            <a:chExt cx="5270" cy="442"/>
          </a:xfrm>
        </p:grpSpPr>
        <p:sp>
          <p:nvSpPr>
            <p:cNvPr id="161800" name="Text Box 8"/>
            <p:cNvSpPr txBox="1">
              <a:spLocks noChangeArrowheads="1"/>
            </p:cNvSpPr>
            <p:nvPr/>
          </p:nvSpPr>
          <p:spPr bwMode="auto">
            <a:xfrm>
              <a:off x="695" y="658"/>
              <a:ext cx="4863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99"/>
                </a:buClr>
                <a:buFont typeface="Wingdings" panose="05000000000000000000" pitchFamily="2" charset="2"/>
                <a:buNone/>
              </a:pPr>
              <a:r>
                <a:rPr kumimoji="1" lang="zh-CN" altLang="en-US" sz="40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区域</a:t>
              </a:r>
              <a:r>
                <a:rPr kumimoji="1" lang="en-US" altLang="zh-CN" sz="40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G </a:t>
              </a:r>
              <a:r>
                <a:rPr kumimoji="1" lang="zh-CN" altLang="en-US" sz="40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上的</a:t>
              </a:r>
              <a:r>
                <a:rPr kumimoji="1" lang="zh-CN" altLang="en-US" sz="4000" smtClean="0">
                  <a:solidFill>
                    <a:srgbClr val="FFCC66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均匀分布</a:t>
              </a:r>
              <a:r>
                <a:rPr kumimoji="1" lang="zh-CN" altLang="en-US" sz="40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，记作</a:t>
              </a:r>
              <a:r>
                <a:rPr kumimoji="1" lang="en-US" altLang="zh-CN" sz="40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U </a:t>
              </a:r>
              <a:r>
                <a:rPr kumimoji="1" lang="en-US" altLang="zh-CN" sz="40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 </a:t>
              </a:r>
              <a:r>
                <a:rPr kumimoji="1" lang="en-US" altLang="zh-CN" sz="4000" i="1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G </a:t>
              </a:r>
              <a:r>
                <a:rPr kumimoji="1" lang="en-US" altLang="zh-CN" sz="4000" smtClean="0">
                  <a:solidFill>
                    <a:srgbClr val="FFFFFF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61801" name="AutoShape 9"/>
            <p:cNvSpPr>
              <a:spLocks noChangeArrowheads="1"/>
            </p:cNvSpPr>
            <p:nvPr/>
          </p:nvSpPr>
          <p:spPr bwMode="auto">
            <a:xfrm>
              <a:off x="288" y="768"/>
              <a:ext cx="336" cy="192"/>
            </a:xfrm>
            <a:prstGeom prst="flowChartDecision">
              <a:avLst/>
            </a:prstGeom>
            <a:solidFill>
              <a:srgbClr val="00CC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Text Box 2"/>
          <p:cNvSpPr txBox="1">
            <a:spLocks noChangeArrowheads="1"/>
          </p:cNvSpPr>
          <p:nvPr/>
        </p:nvSpPr>
        <p:spPr bwMode="auto">
          <a:xfrm>
            <a:off x="827088" y="2420938"/>
            <a:ext cx="70231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  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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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G, 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设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的面积为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40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62819" name="Object 3"/>
          <p:cNvGraphicFramePr>
            <a:graphicFrameLocks noChangeAspect="1"/>
          </p:cNvGraphicFramePr>
          <p:nvPr/>
        </p:nvGraphicFramePr>
        <p:xfrm>
          <a:off x="2051050" y="3716338"/>
          <a:ext cx="4608513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2950" name="Equation" r:id="rId1" imgW="3026410" imgH="892810" progId="Equation.3">
                  <p:embed/>
                </p:oleObj>
              </mc:Choice>
              <mc:Fallback>
                <p:oleObj name="Equation" r:id="rId1" imgW="3026410" imgH="892810" progId="Equation.3">
                  <p:embed/>
                  <p:pic>
                    <p:nvPicPr>
                      <p:cNvPr id="0" name="图片 829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3716338"/>
                        <a:ext cx="4608513" cy="1600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2820" name="Rectangle 4"/>
          <p:cNvSpPr>
            <a:spLocks noChangeArrowheads="1"/>
          </p:cNvSpPr>
          <p:nvPr/>
        </p:nvSpPr>
        <p:spPr bwMode="auto">
          <a:xfrm>
            <a:off x="827088" y="1125538"/>
            <a:ext cx="78327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FFFF99"/>
              </a:buClr>
              <a:buFont typeface="Wingdings" panose="05000000000000000000" pitchFamily="2" charset="2"/>
              <a:buNone/>
            </a:pP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服从区域</a:t>
            </a:r>
            <a:r>
              <a:rPr kumimoji="1" lang="en-US" altLang="zh-CN" sz="40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G</a:t>
            </a:r>
            <a:r>
              <a:rPr kumimoji="1" lang="zh-CN" altLang="en-US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上的均匀分布</a:t>
            </a:r>
            <a:r>
              <a:rPr kumimoji="1" lang="en-US" altLang="zh-CN" sz="4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endParaRPr kumimoji="1" lang="en-US" altLang="zh-CN" sz="40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Text Box 2"/>
          <p:cNvSpPr txBox="1">
            <a:spLocks noChangeArrowheads="1"/>
          </p:cNvSpPr>
          <p:nvPr/>
        </p:nvSpPr>
        <p:spPr bwMode="auto">
          <a:xfrm>
            <a:off x="685800" y="858838"/>
            <a:ext cx="5073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的联合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</a:rPr>
              <a:t>d.f.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66915" name="Object 3"/>
          <p:cNvGraphicFramePr>
            <a:graphicFrameLocks noChangeAspect="1"/>
          </p:cNvGraphicFramePr>
          <p:nvPr/>
        </p:nvGraphicFramePr>
        <p:xfrm>
          <a:off x="3124200" y="4073525"/>
          <a:ext cx="5257800" cy="650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3982" name="Equation" r:id="rId1" imgW="1574800" imgH="167005" progId="Equation.3">
                  <p:embed/>
                </p:oleObj>
              </mc:Choice>
              <mc:Fallback>
                <p:oleObj name="Equation" r:id="rId1" imgW="1574800" imgH="167005" progId="Equation.3">
                  <p:embed/>
                  <p:pic>
                    <p:nvPicPr>
                      <p:cNvPr id="0" name="图片 839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24200" y="4073525"/>
                        <a:ext cx="5257800" cy="650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6916" name="Text Box 4"/>
          <p:cNvSpPr txBox="1">
            <a:spLocks noChangeArrowheads="1"/>
          </p:cNvSpPr>
          <p:nvPr/>
        </p:nvSpPr>
        <p:spPr bwMode="auto">
          <a:xfrm>
            <a:off x="396875" y="4611688"/>
            <a:ext cx="8378825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则称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服从参数为</a:t>
            </a:r>
            <a:r>
              <a: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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的</a:t>
            </a:r>
            <a:endParaRPr kumimoji="1" lang="zh-CN" altLang="en-US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  <a:p>
            <a:pPr fontAlgn="base">
              <a:lnSpc>
                <a:spcPct val="12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正态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分布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记作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 ~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;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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baseline="30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;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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600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66917" name="Text Box 5"/>
          <p:cNvSpPr txBox="1">
            <a:spLocks noChangeArrowheads="1"/>
          </p:cNvSpPr>
          <p:nvPr/>
        </p:nvSpPr>
        <p:spPr bwMode="auto">
          <a:xfrm>
            <a:off x="304800" y="5988050"/>
            <a:ext cx="501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</a:rPr>
              <a:t>其中</a:t>
            </a:r>
            <a:r>
              <a:rPr kumimoji="1" lang="zh-CN" altLang="en-US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,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</a:t>
            </a:r>
            <a:r>
              <a:rPr kumimoji="1" lang="en-US" altLang="zh-CN" sz="3600" baseline="-250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2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&gt;0,  -1&lt; </a:t>
            </a:r>
            <a:r>
              <a:rPr kumimoji="1" lang="en-US" altLang="zh-CN" sz="3600" i="1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 &lt; </a:t>
            </a:r>
            <a:r>
              <a:rPr kumimoji="1" lang="en-US" altLang="zh-CN" sz="3600" smtClean="0">
                <a:solidFill>
                  <a:srgbClr val="FFFFFF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1 .</a:t>
            </a:r>
            <a:endParaRPr kumimoji="1" lang="en-US" altLang="zh-CN" sz="3600" i="1" smtClean="0">
              <a:solidFill>
                <a:srgbClr val="FFFFFF"/>
              </a:solidFill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  <p:grpSp>
        <p:nvGrpSpPr>
          <p:cNvPr id="166918" name="Group 6"/>
          <p:cNvGrpSpPr/>
          <p:nvPr/>
        </p:nvGrpSpPr>
        <p:grpSpPr bwMode="auto">
          <a:xfrm>
            <a:off x="971550" y="260350"/>
            <a:ext cx="3943350" cy="641350"/>
            <a:chOff x="672" y="154"/>
            <a:chExt cx="2484" cy="404"/>
          </a:xfrm>
        </p:grpSpPr>
        <p:sp>
          <p:nvSpPr>
            <p:cNvPr id="166919" name="Text Box 7"/>
            <p:cNvSpPr txBox="1">
              <a:spLocks noChangeArrowheads="1"/>
            </p:cNvSpPr>
            <p:nvPr/>
          </p:nvSpPr>
          <p:spPr bwMode="auto">
            <a:xfrm>
              <a:off x="1312" y="154"/>
              <a:ext cx="184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buClr>
                  <a:srgbClr val="FFFF99"/>
                </a:buClr>
                <a:buFont typeface="Wingdings" panose="05000000000000000000" pitchFamily="2" charset="2"/>
                <a:buNone/>
              </a:pPr>
              <a:r>
                <a:rPr kumimoji="1" lang="zh-CN" altLang="en-US" sz="3600" b="1" smtClean="0">
                  <a:solidFill>
                    <a:srgbClr val="FFCC66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二维正态分布</a:t>
              </a:r>
              <a:endParaRPr kumimoji="1" lang="zh-CN" altLang="en-US" sz="3600" b="1" smtClean="0">
                <a:solidFill>
                  <a:srgbClr val="FFCC66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  <p:sp>
          <p:nvSpPr>
            <p:cNvPr id="166920" name="AutoShape 8"/>
            <p:cNvSpPr>
              <a:spLocks noChangeArrowheads="1"/>
            </p:cNvSpPr>
            <p:nvPr/>
          </p:nvSpPr>
          <p:spPr bwMode="auto">
            <a:xfrm>
              <a:off x="672" y="288"/>
              <a:ext cx="336" cy="192"/>
            </a:xfrm>
            <a:prstGeom prst="flowChartDecision">
              <a:avLst/>
            </a:prstGeom>
            <a:solidFill>
              <a:srgbClr val="00CC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FFFFFF"/>
                </a:solidFill>
              </a:endParaRPr>
            </a:p>
          </p:txBody>
        </p:sp>
      </p:grpSp>
      <p:graphicFrame>
        <p:nvGraphicFramePr>
          <p:cNvPr id="166921" name="Object 9"/>
          <p:cNvGraphicFramePr>
            <a:graphicFrameLocks noChangeAspect="1"/>
          </p:cNvGraphicFramePr>
          <p:nvPr/>
        </p:nvGraphicFramePr>
        <p:xfrm>
          <a:off x="1981200" y="2667000"/>
          <a:ext cx="6477000" cy="1447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3983" name="Equation" r:id="rId3" imgW="1959610" imgH="362585" progId="Equation.3">
                  <p:embed/>
                </p:oleObj>
              </mc:Choice>
              <mc:Fallback>
                <p:oleObj name="Equation" r:id="rId3" imgW="1959610" imgH="362585" progId="Equation.3">
                  <p:embed/>
                  <p:pic>
                    <p:nvPicPr>
                      <p:cNvPr id="0" name="图片 8398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81200" y="2667000"/>
                        <a:ext cx="6477000" cy="1447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6922" name="Object 10"/>
          <p:cNvGraphicFramePr>
            <a:graphicFrameLocks noChangeAspect="1"/>
          </p:cNvGraphicFramePr>
          <p:nvPr/>
        </p:nvGraphicFramePr>
        <p:xfrm>
          <a:off x="685800" y="1447800"/>
          <a:ext cx="4089400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3984" name="Equation" r:id="rId5" imgW="1596390" imgH="450215" progId="Equation.3">
                  <p:embed/>
                </p:oleObj>
              </mc:Choice>
              <mc:Fallback>
                <p:oleObj name="Equation" r:id="rId5" imgW="1596390" imgH="450215" progId="Equation.3">
                  <p:embed/>
                  <p:pic>
                    <p:nvPicPr>
                      <p:cNvPr id="0" name="图片 839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5800" y="1447800"/>
                        <a:ext cx="4089400" cy="137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3" name="Text Box 19"/>
          <p:cNvSpPr txBox="1">
            <a:spLocks noChangeArrowheads="1"/>
          </p:cNvSpPr>
          <p:nvPr/>
        </p:nvSpPr>
        <p:spPr bwMode="auto">
          <a:xfrm>
            <a:off x="600075" y="568325"/>
            <a:ext cx="6780213" cy="650875"/>
          </a:xfrm>
          <a:prstGeom prst="rect">
            <a:avLst/>
          </a:prstGeom>
          <a:solidFill>
            <a:srgbClr val="CCCCFF"/>
          </a:solidFill>
          <a:ln w="9525">
            <a:solidFill>
              <a:srgbClr val="FF66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8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二维离散型随机变量的边缘分布</a:t>
            </a:r>
            <a:endParaRPr kumimoji="1" lang="zh-CN" altLang="en-US" sz="3600" b="1" smtClean="0">
              <a:solidFill>
                <a:srgbClr val="8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11284" name="Object 20"/>
          <p:cNvGraphicFramePr>
            <a:graphicFrameLocks noChangeAspect="1"/>
          </p:cNvGraphicFramePr>
          <p:nvPr/>
        </p:nvGraphicFramePr>
        <p:xfrm>
          <a:off x="1133475" y="1506538"/>
          <a:ext cx="6781800" cy="1524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5002" name="Equation" r:id="rId1" imgW="5747385" imgH="994410" progId="Equation.3">
                  <p:embed/>
                </p:oleObj>
              </mc:Choice>
              <mc:Fallback>
                <p:oleObj name="Equation" r:id="rId1" imgW="5747385" imgH="994410" progId="Equation.3">
                  <p:embed/>
                  <p:pic>
                    <p:nvPicPr>
                      <p:cNvPr id="0" name="图片 850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33475" y="1506538"/>
                        <a:ext cx="6781800" cy="1524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85" name="Object 21"/>
          <p:cNvGraphicFramePr>
            <a:graphicFrameLocks noChangeAspect="1"/>
          </p:cNvGraphicFramePr>
          <p:nvPr/>
        </p:nvGraphicFramePr>
        <p:xfrm>
          <a:off x="1209675" y="3335338"/>
          <a:ext cx="7010400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5003" name="Equation" r:id="rId3" imgW="5863590" imgH="943610" progId="Equation.3">
                  <p:embed/>
                </p:oleObj>
              </mc:Choice>
              <mc:Fallback>
                <p:oleObj name="Equation" r:id="rId3" imgW="5863590" imgH="943610" progId="Equation.3">
                  <p:embed/>
                  <p:pic>
                    <p:nvPicPr>
                      <p:cNvPr id="0" name="图片 8500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9675" y="3335338"/>
                        <a:ext cx="7010400" cy="1371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286" name="Text Box 22"/>
          <p:cNvSpPr txBox="1">
            <a:spLocks noChangeArrowheads="1"/>
          </p:cNvSpPr>
          <p:nvPr/>
        </p:nvSpPr>
        <p:spPr bwMode="auto">
          <a:xfrm>
            <a:off x="827088" y="5084763"/>
            <a:ext cx="7296150" cy="7016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800000"/>
                </a:solidFill>
                <a:latin typeface="华文新魏" panose="02010800040101010101" pitchFamily="2" charset="-122"/>
                <a:ea typeface="华文新魏" panose="02010800040101010101" pitchFamily="2" charset="-122"/>
              </a:rPr>
              <a:t>由联合分布律可确定边缘分布律</a:t>
            </a:r>
            <a:endParaRPr kumimoji="1" lang="zh-CN" altLang="en-US" sz="4000" b="1" smtClean="0">
              <a:solidFill>
                <a:srgbClr val="800000"/>
              </a:solidFill>
              <a:latin typeface="华文新魏" panose="02010800040101010101" pitchFamily="2" charset="-122"/>
              <a:ea typeface="华文新魏" panose="0201080004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77" name="Object 17"/>
          <p:cNvGraphicFramePr>
            <a:graphicFrameLocks noChangeAspect="1"/>
          </p:cNvGraphicFramePr>
          <p:nvPr/>
        </p:nvGraphicFramePr>
        <p:xfrm>
          <a:off x="1619250" y="1557338"/>
          <a:ext cx="5305425" cy="903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6034" name="Equation" r:id="rId1" imgW="4049395" imgH="689610" progId="Equation.3">
                  <p:embed/>
                </p:oleObj>
              </mc:Choice>
              <mc:Fallback>
                <p:oleObj name="Equation" r:id="rId1" imgW="4049395" imgH="689610" progId="Equation.3">
                  <p:embed/>
                  <p:pic>
                    <p:nvPicPr>
                      <p:cNvPr id="0" name="图片 860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250" y="1557338"/>
                        <a:ext cx="5305425" cy="9032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78" name="Object 18"/>
          <p:cNvGraphicFramePr>
            <a:graphicFrameLocks noChangeAspect="1"/>
          </p:cNvGraphicFramePr>
          <p:nvPr/>
        </p:nvGraphicFramePr>
        <p:xfrm>
          <a:off x="1619250" y="2492375"/>
          <a:ext cx="5400675" cy="927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6035" name="Equation" r:id="rId3" imgW="4013200" imgH="689610" progId="Equation.3">
                  <p:embed/>
                </p:oleObj>
              </mc:Choice>
              <mc:Fallback>
                <p:oleObj name="Equation" r:id="rId3" imgW="4013200" imgH="689610" progId="Equation.3">
                  <p:embed/>
                  <p:pic>
                    <p:nvPicPr>
                      <p:cNvPr id="0" name="图片 860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250" y="2492375"/>
                        <a:ext cx="5400675" cy="927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79" name="Object 19"/>
          <p:cNvGraphicFramePr>
            <a:graphicFrameLocks noChangeAspect="1"/>
          </p:cNvGraphicFramePr>
          <p:nvPr/>
        </p:nvGraphicFramePr>
        <p:xfrm>
          <a:off x="1547813" y="3429000"/>
          <a:ext cx="4751387" cy="11763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6036" name="公式" r:id="rId5" imgW="1270000" imgH="311785" progId="Equation.3">
                  <p:embed/>
                </p:oleObj>
              </mc:Choice>
              <mc:Fallback>
                <p:oleObj name="公式" r:id="rId5" imgW="1270000" imgH="311785" progId="Equation.3">
                  <p:embed/>
                  <p:pic>
                    <p:nvPicPr>
                      <p:cNvPr id="0" name="图片 860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47813" y="3429000"/>
                        <a:ext cx="4751387" cy="11763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80" name="Object 20"/>
          <p:cNvGraphicFramePr>
            <a:graphicFrameLocks noChangeAspect="1"/>
          </p:cNvGraphicFramePr>
          <p:nvPr/>
        </p:nvGraphicFramePr>
        <p:xfrm>
          <a:off x="1619250" y="4581525"/>
          <a:ext cx="4679950" cy="1174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6037" name="公式" r:id="rId7" imgW="1255395" imgH="311785" progId="Equation.3">
                  <p:embed/>
                </p:oleObj>
              </mc:Choice>
              <mc:Fallback>
                <p:oleObj name="公式" r:id="rId7" imgW="1255395" imgH="311785" progId="Equation.3">
                  <p:embed/>
                  <p:pic>
                    <p:nvPicPr>
                      <p:cNvPr id="0" name="图片 860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19250" y="4581525"/>
                        <a:ext cx="4679950" cy="1174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381" name="Text Box 21"/>
          <p:cNvSpPr txBox="1">
            <a:spLocks noChangeArrowheads="1"/>
          </p:cNvSpPr>
          <p:nvPr/>
        </p:nvSpPr>
        <p:spPr bwMode="auto">
          <a:xfrm>
            <a:off x="971550" y="5805488"/>
            <a:ext cx="7296150" cy="701675"/>
          </a:xfrm>
          <a:prstGeom prst="rect">
            <a:avLst/>
          </a:prstGeom>
          <a:solidFill>
            <a:srgbClr val="CC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华文新魏" panose="02010800040101010101" pitchFamily="2" charset="-122"/>
                <a:ea typeface="华文新魏" panose="02010800040101010101" pitchFamily="2" charset="-122"/>
              </a:rPr>
              <a:t>已知联合密度可以求得边缘密度</a:t>
            </a:r>
            <a:endParaRPr kumimoji="1" lang="zh-CN" altLang="en-US" sz="4000" smtClean="0">
              <a:solidFill>
                <a:srgbClr val="000000"/>
              </a:solidFill>
              <a:latin typeface="华文新魏" panose="02010800040101010101" pitchFamily="2" charset="-122"/>
              <a:ea typeface="华文新魏" panose="02010800040101010101" pitchFamily="2" charset="-122"/>
            </a:endParaRPr>
          </a:p>
        </p:txBody>
      </p:sp>
      <p:sp>
        <p:nvSpPr>
          <p:cNvPr id="15382" name="Text Box 22"/>
          <p:cNvSpPr txBox="1">
            <a:spLocks noChangeArrowheads="1"/>
          </p:cNvSpPr>
          <p:nvPr/>
        </p:nvSpPr>
        <p:spPr bwMode="auto">
          <a:xfrm>
            <a:off x="600075" y="568325"/>
            <a:ext cx="6635750" cy="650875"/>
          </a:xfrm>
          <a:prstGeom prst="rect">
            <a:avLst/>
          </a:prstGeom>
          <a:solidFill>
            <a:srgbClr val="CCCCFF"/>
          </a:solidFill>
          <a:ln w="9525">
            <a:solidFill>
              <a:srgbClr val="FF66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8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二维连续型随机变量的边缘分布</a:t>
            </a:r>
            <a:endParaRPr kumimoji="1" lang="zh-CN" altLang="en-US" sz="3600" b="1" smtClean="0">
              <a:solidFill>
                <a:srgbClr val="8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ChangeArrowheads="1"/>
          </p:cNvSpPr>
          <p:nvPr/>
        </p:nvSpPr>
        <p:spPr bwMode="auto">
          <a:xfrm>
            <a:off x="539750" y="1125538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smtClean="0">
                <a:solidFill>
                  <a:srgbClr val="3366FF"/>
                </a:solidFill>
                <a:latin typeface="隶书" panose="02010509060101010101" pitchFamily="49" charset="-122"/>
                <a:ea typeface="隶书" panose="02010509060101010101" pitchFamily="49" charset="-122"/>
              </a:rPr>
              <a:t>结 论 （一）</a:t>
            </a:r>
            <a:endParaRPr kumimoji="1" lang="zh-CN" altLang="en-US" sz="2800" smtClean="0">
              <a:solidFill>
                <a:srgbClr val="3366FF"/>
              </a:solidFill>
              <a:latin typeface="隶书" panose="02010509060101010101" pitchFamily="49" charset="-122"/>
              <a:ea typeface="隶书" panose="02010509060101010101" pitchFamily="49" charset="-122"/>
            </a:endParaRPr>
          </a:p>
        </p:txBody>
      </p:sp>
      <p:graphicFrame>
        <p:nvGraphicFramePr>
          <p:cNvPr id="28675" name="Object 3"/>
          <p:cNvGraphicFramePr>
            <a:graphicFrameLocks noChangeAspect="1"/>
          </p:cNvGraphicFramePr>
          <p:nvPr/>
        </p:nvGraphicFramePr>
        <p:xfrm>
          <a:off x="539750" y="1773238"/>
          <a:ext cx="7416800" cy="555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7070" name="公式" r:id="rId1" imgW="2819400" imgH="215900" progId="Equation.3">
                  <p:embed/>
                </p:oleObj>
              </mc:Choice>
              <mc:Fallback>
                <p:oleObj name="公式" r:id="rId1" imgW="2819400" imgH="215900" progId="Equation.3">
                  <p:embed/>
                  <p:pic>
                    <p:nvPicPr>
                      <p:cNvPr id="0" name="图片 870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750" y="1773238"/>
                        <a:ext cx="7416800" cy="555625"/>
                      </a:xfrm>
                      <a:prstGeom prst="rect">
                        <a:avLst/>
                      </a:prstGeom>
                      <a:solidFill>
                        <a:srgbClr val="CCCCFF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8682" name="Rectangle 10"/>
          <p:cNvSpPr>
            <a:spLocks noChangeArrowheads="1"/>
          </p:cNvSpPr>
          <p:nvPr/>
        </p:nvSpPr>
        <p:spPr bwMode="auto">
          <a:xfrm>
            <a:off x="611188" y="4292600"/>
            <a:ext cx="243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 smtClean="0">
                <a:solidFill>
                  <a:srgbClr val="3366FF"/>
                </a:solidFill>
                <a:latin typeface="隶书" panose="02010509060101010101" pitchFamily="49" charset="-122"/>
                <a:ea typeface="隶书" panose="02010509060101010101" pitchFamily="49" charset="-122"/>
              </a:rPr>
              <a:t>结 论 （二）</a:t>
            </a:r>
            <a:endParaRPr lang="zh-CN" altLang="en-US" sz="2800" smtClean="0">
              <a:solidFill>
                <a:srgbClr val="3366FF"/>
              </a:solidFill>
              <a:ea typeface="黑体" panose="02010609060101010101" pitchFamily="2" charset="-122"/>
            </a:endParaRPr>
          </a:p>
        </p:txBody>
      </p:sp>
      <p:graphicFrame>
        <p:nvGraphicFramePr>
          <p:cNvPr id="28683" name="Object 11"/>
          <p:cNvGraphicFramePr>
            <a:graphicFrameLocks noChangeAspect="1"/>
          </p:cNvGraphicFramePr>
          <p:nvPr/>
        </p:nvGraphicFramePr>
        <p:xfrm>
          <a:off x="611188" y="4941888"/>
          <a:ext cx="7848600" cy="1193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7071" name="公式" r:id="rId3" imgW="2946400" imgH="457200" progId="Equation.3">
                  <p:embed/>
                </p:oleObj>
              </mc:Choice>
              <mc:Fallback>
                <p:oleObj name="公式" r:id="rId3" imgW="2946400" imgH="457200" progId="Equation.3">
                  <p:embed/>
                  <p:pic>
                    <p:nvPicPr>
                      <p:cNvPr id="0" name="图片 8707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1188" y="4941888"/>
                        <a:ext cx="7848600" cy="1193800"/>
                      </a:xfrm>
                      <a:prstGeom prst="rect">
                        <a:avLst/>
                      </a:prstGeom>
                      <a:solidFill>
                        <a:srgbClr val="CCCCFF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8686" name="Group 14"/>
          <p:cNvGrpSpPr/>
          <p:nvPr/>
        </p:nvGrpSpPr>
        <p:grpSpPr bwMode="auto">
          <a:xfrm>
            <a:off x="539750" y="2492375"/>
            <a:ext cx="7543800" cy="1497013"/>
            <a:chOff x="336" y="1497"/>
            <a:chExt cx="4752" cy="943"/>
          </a:xfrm>
        </p:grpSpPr>
        <p:grpSp>
          <p:nvGrpSpPr>
            <p:cNvPr id="28677" name="Group 5"/>
            <p:cNvGrpSpPr/>
            <p:nvPr/>
          </p:nvGrpSpPr>
          <p:grpSpPr bwMode="auto">
            <a:xfrm>
              <a:off x="336" y="1497"/>
              <a:ext cx="4752" cy="943"/>
              <a:chOff x="336" y="1497"/>
              <a:chExt cx="4752" cy="943"/>
            </a:xfrm>
          </p:grpSpPr>
          <p:graphicFrame>
            <p:nvGraphicFramePr>
              <p:cNvPr id="28678" name="Object 6"/>
              <p:cNvGraphicFramePr>
                <a:graphicFrameLocks noChangeAspect="1"/>
              </p:cNvGraphicFramePr>
              <p:nvPr/>
            </p:nvGraphicFramePr>
            <p:xfrm flipV="1">
              <a:off x="2241" y="1497"/>
              <a:ext cx="173" cy="32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7072" name="公式" r:id="rId5" imgW="114300" imgH="215900" progId="Equation.3">
                      <p:embed/>
                    </p:oleObj>
                  </mc:Choice>
                  <mc:Fallback>
                    <p:oleObj name="公式" r:id="rId5" imgW="114300" imgH="215900" progId="Equation.3">
                      <p:embed/>
                      <p:pic>
                        <p:nvPicPr>
                          <p:cNvPr id="0" name="图片 8707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 flipV="1">
                            <a:off x="2241" y="1497"/>
                            <a:ext cx="173" cy="328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8679" name="Object 7"/>
              <p:cNvGraphicFramePr>
                <a:graphicFrameLocks noChangeAspect="1"/>
              </p:cNvGraphicFramePr>
              <p:nvPr/>
            </p:nvGraphicFramePr>
            <p:xfrm>
              <a:off x="2640" y="2016"/>
              <a:ext cx="1920" cy="42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7073" name="公式" r:id="rId7" imgW="958215" imgH="217805" progId="Equation.3">
                      <p:embed/>
                    </p:oleObj>
                  </mc:Choice>
                  <mc:Fallback>
                    <p:oleObj name="公式" r:id="rId7" imgW="958215" imgH="217805" progId="Equation.3">
                      <p:embed/>
                      <p:pic>
                        <p:nvPicPr>
                          <p:cNvPr id="0" name="图片 8707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40" y="2016"/>
                            <a:ext cx="1920" cy="423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8680" name="Object 8"/>
              <p:cNvGraphicFramePr>
                <a:graphicFrameLocks noChangeAspect="1"/>
              </p:cNvGraphicFramePr>
              <p:nvPr/>
            </p:nvGraphicFramePr>
            <p:xfrm>
              <a:off x="336" y="2016"/>
              <a:ext cx="1824" cy="42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7074" name="公式" r:id="rId9" imgW="848995" imgH="203200" progId="Equation.3">
                      <p:embed/>
                    </p:oleObj>
                  </mc:Choice>
                  <mc:Fallback>
                    <p:oleObj name="公式" r:id="rId9" imgW="848995" imgH="203200" progId="Equation.3">
                      <p:embed/>
                      <p:pic>
                        <p:nvPicPr>
                          <p:cNvPr id="0" name="图片 8707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336" y="2016"/>
                            <a:ext cx="1824" cy="42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8681" name="Object 9"/>
              <p:cNvGraphicFramePr>
                <a:graphicFrameLocks noChangeAspect="1"/>
              </p:cNvGraphicFramePr>
              <p:nvPr/>
            </p:nvGraphicFramePr>
            <p:xfrm>
              <a:off x="4416" y="1536"/>
              <a:ext cx="672" cy="33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7075" name="公式" r:id="rId11" imgW="342900" imgH="177800" progId="Equation.3">
                      <p:embed/>
                    </p:oleObj>
                  </mc:Choice>
                  <mc:Fallback>
                    <p:oleObj name="公式" r:id="rId11" imgW="342900" imgH="177800" progId="Equation.3">
                      <p:embed/>
                      <p:pic>
                        <p:nvPicPr>
                          <p:cNvPr id="0" name="图片 8707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2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4416" y="1536"/>
                            <a:ext cx="672" cy="33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aphicFrame>
          <p:nvGraphicFramePr>
            <p:cNvPr id="28685" name="Object 13"/>
            <p:cNvGraphicFramePr>
              <a:graphicFrameLocks noChangeAspect="1"/>
            </p:cNvGraphicFramePr>
            <p:nvPr/>
          </p:nvGraphicFramePr>
          <p:xfrm>
            <a:off x="385" y="1570"/>
            <a:ext cx="3958" cy="34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7076" name="公式" r:id="rId13" imgW="2616200" imgH="228600" progId="Equation.3">
                    <p:embed/>
                  </p:oleObj>
                </mc:Choice>
                <mc:Fallback>
                  <p:oleObj name="公式" r:id="rId13" imgW="2616200" imgH="228600" progId="Equation.3">
                    <p:embed/>
                    <p:pic>
                      <p:nvPicPr>
                        <p:cNvPr id="0" name="图片 8707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5" y="1570"/>
                          <a:ext cx="3958" cy="34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27" name="Group 7"/>
          <p:cNvGrpSpPr/>
          <p:nvPr/>
        </p:nvGrpSpPr>
        <p:grpSpPr bwMode="auto">
          <a:xfrm>
            <a:off x="827088" y="1773014"/>
            <a:ext cx="7772400" cy="2362200"/>
            <a:chOff x="624" y="960"/>
            <a:chExt cx="4896" cy="1488"/>
          </a:xfrm>
        </p:grpSpPr>
        <p:sp>
          <p:nvSpPr>
            <p:cNvPr id="3078" name="Rectangle 8"/>
            <p:cNvSpPr>
              <a:spLocks noChangeArrowheads="1"/>
            </p:cNvSpPr>
            <p:nvPr/>
          </p:nvSpPr>
          <p:spPr bwMode="auto">
            <a:xfrm>
              <a:off x="672" y="960"/>
              <a:ext cx="4512" cy="148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3079" name="Rectangle 9"/>
            <p:cNvSpPr>
              <a:spLocks noChangeArrowheads="1"/>
            </p:cNvSpPr>
            <p:nvPr/>
          </p:nvSpPr>
          <p:spPr bwMode="auto">
            <a:xfrm>
              <a:off x="624" y="1027"/>
              <a:ext cx="489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   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设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是两个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r.v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，若对任意的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有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3080" name="Object 10"/>
            <p:cNvGraphicFramePr>
              <a:graphicFrameLocks noChangeAspect="1"/>
            </p:cNvGraphicFramePr>
            <p:nvPr/>
          </p:nvGraphicFramePr>
          <p:xfrm>
            <a:off x="974" y="1603"/>
            <a:ext cx="4108" cy="35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8074" name="公式" r:id="rId1" imgW="2205990" imgH="188595" progId="Equation.3">
                    <p:embed/>
                  </p:oleObj>
                </mc:Choice>
                <mc:Fallback>
                  <p:oleObj name="公式" r:id="rId1" imgW="2205990" imgH="188595" progId="Equation.3">
                    <p:embed/>
                    <p:pic>
                      <p:nvPicPr>
                        <p:cNvPr id="0" name="图片 880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74" y="1603"/>
                          <a:ext cx="4108" cy="35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81" name="Rectangle 11"/>
            <p:cNvSpPr>
              <a:spLocks noChangeArrowheads="1"/>
            </p:cNvSpPr>
            <p:nvPr/>
          </p:nvSpPr>
          <p:spPr bwMode="auto">
            <a:xfrm>
              <a:off x="816" y="2083"/>
              <a:ext cx="229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则称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zh-CN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相互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独立 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.</a:t>
              </a:r>
              <a:endPara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107532" name="Rectangle 12"/>
          <p:cNvSpPr>
            <a:spLocks noChangeArrowheads="1"/>
          </p:cNvSpPr>
          <p:nvPr/>
        </p:nvSpPr>
        <p:spPr bwMode="auto">
          <a:xfrm>
            <a:off x="1331913" y="1196752"/>
            <a:ext cx="50609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两随机变量独立的定义是：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0" name="Group 11"/>
          <p:cNvGrpSpPr/>
          <p:nvPr/>
        </p:nvGrpSpPr>
        <p:grpSpPr bwMode="auto">
          <a:xfrm>
            <a:off x="897732" y="4307819"/>
            <a:ext cx="7173912" cy="2476500"/>
            <a:chOff x="720" y="1298"/>
            <a:chExt cx="4519" cy="1560"/>
          </a:xfrm>
        </p:grpSpPr>
        <p:sp>
          <p:nvSpPr>
            <p:cNvPr id="11" name="AutoShape 5"/>
            <p:cNvSpPr>
              <a:spLocks noChangeArrowheads="1"/>
            </p:cNvSpPr>
            <p:nvPr/>
          </p:nvSpPr>
          <p:spPr bwMode="auto">
            <a:xfrm>
              <a:off x="720" y="1298"/>
              <a:ext cx="4519" cy="1560"/>
            </a:xfrm>
            <a:prstGeom prst="wedgeRectCallout">
              <a:avLst>
                <a:gd name="adj1" fmla="val -28778"/>
                <a:gd name="adj2" fmla="val 5013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kumimoji="1" lang="zh-CN" altLang="zh-CN" sz="2400"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12" name="Object 6"/>
            <p:cNvGraphicFramePr>
              <a:graphicFrameLocks noChangeAspect="1"/>
            </p:cNvGraphicFramePr>
            <p:nvPr/>
          </p:nvGraphicFramePr>
          <p:xfrm>
            <a:off x="1541" y="1935"/>
            <a:ext cx="2559" cy="38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8075" name="公式" r:id="rId3" imgW="1371600" imgH="196215" progId="Equation.3">
                    <p:embed/>
                  </p:oleObj>
                </mc:Choice>
                <mc:Fallback>
                  <p:oleObj name="公式" r:id="rId3" imgW="1371600" imgH="196215" progId="Equation.3">
                    <p:embed/>
                    <p:pic>
                      <p:nvPicPr>
                        <p:cNvPr id="0" name="图片 8807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1" y="1935"/>
                          <a:ext cx="2559" cy="381"/>
                        </a:xfrm>
                        <a:prstGeom prst="rect">
                          <a:avLst/>
                        </a:prstGeom>
                        <a:solidFill>
                          <a:schemeClr val="accent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" name="Rectangle 8"/>
            <p:cNvSpPr>
              <a:spLocks noChangeArrowheads="1"/>
            </p:cNvSpPr>
            <p:nvPr/>
          </p:nvSpPr>
          <p:spPr bwMode="auto">
            <a:xfrm>
              <a:off x="839" y="1480"/>
              <a:ext cx="4335" cy="36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设 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,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Y </a:t>
              </a:r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是两个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r.v</a:t>
              </a:r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，若对任意的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, 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y</a:t>
              </a:r>
              <a:r>
                <a:rPr kumimoji="1" lang="en-US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, </a:t>
              </a:r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有</a:t>
              </a:r>
              <a:endParaRPr kumimoji="1" lang="zh-CN" altLang="en-US" sz="3200" b="1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9"/>
            <p:cNvSpPr>
              <a:spLocks noChangeArrowheads="1"/>
            </p:cNvSpPr>
            <p:nvPr/>
          </p:nvSpPr>
          <p:spPr bwMode="auto">
            <a:xfrm>
              <a:off x="884" y="2387"/>
              <a:ext cx="2363" cy="36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则称 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X</a:t>
              </a:r>
              <a:r>
                <a:rPr kumimoji="1" lang="en-US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, </a:t>
              </a:r>
              <a:r>
                <a:rPr kumimoji="1" lang="en-US" altLang="zh-CN" sz="3200" b="1" i="1">
                  <a:solidFill>
                    <a:schemeClr val="bg2"/>
                  </a:solidFill>
                  <a:latin typeface="Times New Roman" panose="02020603050405020304" pitchFamily="18" charset="0"/>
                </a:rPr>
                <a:t>Y </a:t>
              </a:r>
              <a:r>
                <a:rPr kumimoji="1" lang="zh-CN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相互</a:t>
              </a:r>
              <a:r>
                <a:rPr kumimoji="1" lang="zh-CN" altLang="en-US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独立 </a:t>
              </a:r>
              <a:r>
                <a:rPr kumimoji="1" lang="en-US" altLang="zh-CN" sz="3200" b="1">
                  <a:solidFill>
                    <a:schemeClr val="bg2"/>
                  </a:solidFill>
                  <a:latin typeface="Times New Roman" panose="02020603050405020304" pitchFamily="18" charset="0"/>
                </a:rPr>
                <a:t>.</a:t>
              </a:r>
              <a:endParaRPr kumimoji="1" lang="en-US" altLang="zh-CN" sz="3200" b="1">
                <a:solidFill>
                  <a:schemeClr val="bg2"/>
                </a:solidFill>
                <a:latin typeface="Times New Roman" panose="02020603050405020304" pitchFamily="18" charset="0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ChangeArrowheads="1"/>
          </p:cNvSpPr>
          <p:nvPr/>
        </p:nvSpPr>
        <p:spPr bwMode="auto">
          <a:xfrm>
            <a:off x="1187450" y="2565400"/>
            <a:ext cx="24828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与</a:t>
            </a: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独立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28003" name="AutoShape 3"/>
          <p:cNvSpPr>
            <a:spLocks noChangeArrowheads="1"/>
          </p:cNvSpPr>
          <p:nvPr/>
        </p:nvSpPr>
        <p:spPr bwMode="auto">
          <a:xfrm>
            <a:off x="3851275" y="2852738"/>
            <a:ext cx="914400" cy="152400"/>
          </a:xfrm>
          <a:prstGeom prst="leftRightArrow">
            <a:avLst>
              <a:gd name="adj1" fmla="val 50000"/>
              <a:gd name="adj2" fmla="val 120000"/>
            </a:avLst>
          </a:prstGeom>
          <a:solidFill>
            <a:srgbClr val="FFCC00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graphicFrame>
        <p:nvGraphicFramePr>
          <p:cNvPr id="128004" name="Object 4"/>
          <p:cNvGraphicFramePr>
            <a:graphicFrameLocks noChangeAspect="1"/>
          </p:cNvGraphicFramePr>
          <p:nvPr/>
        </p:nvGraphicFramePr>
        <p:xfrm>
          <a:off x="1116013" y="3860800"/>
          <a:ext cx="6919912" cy="7413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9098" name="Equation" r:id="rId1" imgW="6182995" imgH="486410" progId="Equation.3">
                  <p:embed/>
                </p:oleObj>
              </mc:Choice>
              <mc:Fallback>
                <p:oleObj name="Equation" r:id="rId1" imgW="6182995" imgH="486410" progId="Equation.3">
                  <p:embed/>
                  <p:pic>
                    <p:nvPicPr>
                      <p:cNvPr id="0" name="图片 8909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3860800"/>
                        <a:ext cx="6919912" cy="7413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8005" name="Text Box 5"/>
          <p:cNvSpPr txBox="1">
            <a:spLocks noChangeArrowheads="1"/>
          </p:cNvSpPr>
          <p:nvPr/>
        </p:nvSpPr>
        <p:spPr bwMode="auto">
          <a:xfrm>
            <a:off x="1403350" y="5084763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即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128006" name="Object 6"/>
          <p:cNvGraphicFramePr>
            <a:graphicFrameLocks noChangeAspect="1"/>
          </p:cNvGraphicFramePr>
          <p:nvPr/>
        </p:nvGraphicFramePr>
        <p:xfrm>
          <a:off x="2843213" y="5013325"/>
          <a:ext cx="3062287" cy="9096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9099" name="公式" r:id="rId3" imgW="768985" imgH="224790" progId="Equation.3">
                  <p:embed/>
                </p:oleObj>
              </mc:Choice>
              <mc:Fallback>
                <p:oleObj name="公式" r:id="rId3" imgW="768985" imgH="224790" progId="Equation.3">
                  <p:embed/>
                  <p:pic>
                    <p:nvPicPr>
                      <p:cNvPr id="0" name="图片 8909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5013325"/>
                        <a:ext cx="3062287" cy="909638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8011" name="Text Box 11"/>
          <p:cNvSpPr txBox="1">
            <a:spLocks noChangeArrowheads="1"/>
          </p:cNvSpPr>
          <p:nvPr/>
        </p:nvSpPr>
        <p:spPr bwMode="auto">
          <a:xfrm>
            <a:off x="4859338" y="2565400"/>
            <a:ext cx="31337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对一切 </a:t>
            </a: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i , j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有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28012" name="Text Box 12"/>
          <p:cNvSpPr txBox="1">
            <a:spLocks noChangeArrowheads="1"/>
          </p:cNvSpPr>
          <p:nvPr/>
        </p:nvSpPr>
        <p:spPr bwMode="auto">
          <a:xfrm>
            <a:off x="1331913" y="1000125"/>
            <a:ext cx="1717675" cy="711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离散型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ChangeArrowheads="1"/>
          </p:cNvSpPr>
          <p:nvPr/>
        </p:nvSpPr>
        <p:spPr bwMode="auto">
          <a:xfrm>
            <a:off x="1403350" y="1000125"/>
            <a:ext cx="1717675" cy="7112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tx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连续型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29027" name="AutoShape 3"/>
          <p:cNvSpPr>
            <a:spLocks noChangeArrowheads="1"/>
          </p:cNvSpPr>
          <p:nvPr/>
        </p:nvSpPr>
        <p:spPr bwMode="auto">
          <a:xfrm>
            <a:off x="3563938" y="2708275"/>
            <a:ext cx="914400" cy="152400"/>
          </a:xfrm>
          <a:prstGeom prst="leftRightArrow">
            <a:avLst>
              <a:gd name="adj1" fmla="val 50000"/>
              <a:gd name="adj2" fmla="val 120000"/>
            </a:avLst>
          </a:prstGeom>
          <a:solidFill>
            <a:srgbClr val="FFCC00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graphicFrame>
        <p:nvGraphicFramePr>
          <p:cNvPr id="129028" name="Object 4"/>
          <p:cNvGraphicFramePr>
            <a:graphicFrameLocks noChangeAspect="1"/>
          </p:cNvGraphicFramePr>
          <p:nvPr/>
        </p:nvGraphicFramePr>
        <p:xfrm>
          <a:off x="1692275" y="3500438"/>
          <a:ext cx="5086350" cy="815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0118" name="Equation" r:id="rId1" imgW="1276985" imgH="196215" progId="Equation.3">
                  <p:embed/>
                </p:oleObj>
              </mc:Choice>
              <mc:Fallback>
                <p:oleObj name="Equation" r:id="rId1" imgW="1276985" imgH="196215" progId="Equation.3">
                  <p:embed/>
                  <p:pic>
                    <p:nvPicPr>
                      <p:cNvPr id="0" name="图片 901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2275" y="3500438"/>
                        <a:ext cx="5086350" cy="815975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9029" name="Rectangle 5"/>
          <p:cNvSpPr>
            <a:spLocks noChangeArrowheads="1"/>
          </p:cNvSpPr>
          <p:nvPr/>
        </p:nvSpPr>
        <p:spPr bwMode="auto">
          <a:xfrm>
            <a:off x="1187450" y="4724400"/>
            <a:ext cx="667385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二维随机变量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X, Y 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b="1" smtClean="0">
                <a:solidFill>
                  <a:srgbClr val="000000"/>
                </a:solidFill>
                <a:latin typeface="宋体" panose="02010600030101010101" pitchFamily="2" charset="-122"/>
              </a:rPr>
              <a:t>相互独立</a:t>
            </a:r>
            <a:r>
              <a:rPr kumimoji="1" lang="en-US" altLang="zh-CN" sz="3600" b="1" smtClean="0">
                <a:solidFill>
                  <a:srgbClr val="000000"/>
                </a:solidFill>
                <a:latin typeface="宋体" panose="02010600030101010101" pitchFamily="2" charset="-122"/>
              </a:rPr>
              <a:t>,</a:t>
            </a:r>
            <a:endParaRPr kumimoji="1" lang="en-US" altLang="zh-CN" sz="3600" b="1" smtClean="0">
              <a:solidFill>
                <a:srgbClr val="000000"/>
              </a:solidFill>
              <a:latin typeface="宋体" panose="02010600030101010101" pitchFamily="2" charset="-122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宋体" panose="02010600030101010101" pitchFamily="2" charset="-122"/>
              </a:rPr>
              <a:t>则边缘分布完全确定联合分布</a:t>
            </a:r>
            <a:endParaRPr kumimoji="1" lang="zh-CN" altLang="en-US" sz="3600" b="1" smtClean="0">
              <a:solidFill>
                <a:srgbClr val="000000"/>
              </a:solidFill>
              <a:latin typeface="宋体" panose="02010600030101010101" pitchFamily="2" charset="-122"/>
            </a:endParaRPr>
          </a:p>
        </p:txBody>
      </p:sp>
      <p:sp>
        <p:nvSpPr>
          <p:cNvPr id="129030" name="Rectangle 6"/>
          <p:cNvSpPr>
            <a:spLocks noChangeArrowheads="1"/>
          </p:cNvSpPr>
          <p:nvPr/>
        </p:nvSpPr>
        <p:spPr bwMode="auto">
          <a:xfrm>
            <a:off x="1187450" y="2420938"/>
            <a:ext cx="24828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与</a:t>
            </a: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独立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29031" name="Text Box 7"/>
          <p:cNvSpPr txBox="1">
            <a:spLocks noChangeArrowheads="1"/>
          </p:cNvSpPr>
          <p:nvPr/>
        </p:nvSpPr>
        <p:spPr bwMode="auto">
          <a:xfrm>
            <a:off x="4427538" y="2420938"/>
            <a:ext cx="3175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对任何 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有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Text Box 2"/>
          <p:cNvSpPr txBox="1">
            <a:spLocks noChangeArrowheads="1"/>
          </p:cNvSpPr>
          <p:nvPr/>
        </p:nvSpPr>
        <p:spPr bwMode="auto">
          <a:xfrm>
            <a:off x="1187450" y="2420938"/>
            <a:ext cx="70294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当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为离散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时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也离散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8003" name="Object 3"/>
          <p:cNvGraphicFramePr>
            <a:graphicFrameLocks noChangeAspect="1"/>
          </p:cNvGraphicFramePr>
          <p:nvPr/>
        </p:nvGraphicFramePr>
        <p:xfrm>
          <a:off x="2700338" y="3357563"/>
          <a:ext cx="3600450" cy="8318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74" name="公式" r:id="rId1" imgW="1059815" imgH="224790" progId="Equation.3">
                  <p:embed/>
                </p:oleObj>
              </mc:Choice>
              <mc:Fallback>
                <p:oleObj name="公式" r:id="rId1" imgW="1059815" imgH="224790" progId="Equation.3">
                  <p:embed/>
                  <p:pic>
                    <p:nvPicPr>
                      <p:cNvPr id="0" name="图片 9217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0338" y="3357563"/>
                        <a:ext cx="3600450" cy="8318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8004" name="Object 4"/>
          <p:cNvGraphicFramePr>
            <a:graphicFrameLocks noChangeAspect="1"/>
          </p:cNvGraphicFramePr>
          <p:nvPr/>
        </p:nvGraphicFramePr>
        <p:xfrm>
          <a:off x="1403350" y="4292600"/>
          <a:ext cx="5400675" cy="1262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75" name="公式" r:id="rId3" imgW="2169795" imgH="355600" progId="Equation.3">
                  <p:embed/>
                </p:oleObj>
              </mc:Choice>
              <mc:Fallback>
                <p:oleObj name="公式" r:id="rId3" imgW="2169795" imgH="355600" progId="Equation.3">
                  <p:embed/>
                  <p:pic>
                    <p:nvPicPr>
                      <p:cNvPr id="0" name="图片 921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350" y="4292600"/>
                        <a:ext cx="5400675" cy="1262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8005" name="Object 5"/>
          <p:cNvGraphicFramePr>
            <a:graphicFrameLocks noChangeAspect="1"/>
          </p:cNvGraphicFramePr>
          <p:nvPr/>
        </p:nvGraphicFramePr>
        <p:xfrm>
          <a:off x="7092950" y="4508500"/>
          <a:ext cx="1828800" cy="495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76" name="Equation" r:id="rId5" imgW="1480185" imgH="391795" progId="Equation.3">
                  <p:embed/>
                </p:oleObj>
              </mc:Choice>
              <mc:Fallback>
                <p:oleObj name="Equation" r:id="rId5" imgW="1480185" imgH="391795" progId="Equation.3">
                  <p:embed/>
                  <p:pic>
                    <p:nvPicPr>
                      <p:cNvPr id="0" name="图片 9217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92950" y="4508500"/>
                        <a:ext cx="1828800" cy="495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8013" name="Text Box 13"/>
          <p:cNvSpPr txBox="1">
            <a:spLocks noChangeArrowheads="1"/>
          </p:cNvSpPr>
          <p:nvPr/>
        </p:nvSpPr>
        <p:spPr bwMode="auto">
          <a:xfrm>
            <a:off x="1258888" y="1052513"/>
            <a:ext cx="5618162" cy="762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离散型二维 </a:t>
            </a:r>
            <a:r>
              <a:rPr kumimoji="1" lang="en-US" altLang="zh-CN" sz="4000" i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zh-CN" altLang="en-US" sz="4400" b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的函数</a:t>
            </a:r>
            <a:endParaRPr kumimoji="1" lang="zh-CN" altLang="en-US" sz="4400" b="1" smtClean="0">
              <a:solidFill>
                <a:srgbClr val="0033CC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9027" name="Object 3"/>
          <p:cNvGraphicFramePr>
            <a:graphicFrameLocks noChangeAspect="1"/>
          </p:cNvGraphicFramePr>
          <p:nvPr/>
        </p:nvGraphicFramePr>
        <p:xfrm>
          <a:off x="1474788" y="4078288"/>
          <a:ext cx="2376487" cy="5127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06" name="Equation" r:id="rId1" imgW="2656205" imgH="442595" progId="Equation.3">
                  <p:embed/>
                </p:oleObj>
              </mc:Choice>
              <mc:Fallback>
                <p:oleObj name="Equation" r:id="rId1" imgW="2656205" imgH="442595" progId="Equation.3">
                  <p:embed/>
                  <p:pic>
                    <p:nvPicPr>
                      <p:cNvPr id="0" name="图片 932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4788" y="4078288"/>
                        <a:ext cx="2376487" cy="5127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9028" name="Object 4"/>
          <p:cNvGraphicFramePr>
            <a:graphicFrameLocks noChangeAspect="1"/>
          </p:cNvGraphicFramePr>
          <p:nvPr/>
        </p:nvGraphicFramePr>
        <p:xfrm>
          <a:off x="3995738" y="4078288"/>
          <a:ext cx="3032125" cy="469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07" name="Equation" r:id="rId3" imgW="2641600" imgH="406400" progId="Equation.3">
                  <p:embed/>
                </p:oleObj>
              </mc:Choice>
              <mc:Fallback>
                <p:oleObj name="Equation" r:id="rId3" imgW="2641600" imgH="406400" progId="Equation.3">
                  <p:embed/>
                  <p:pic>
                    <p:nvPicPr>
                      <p:cNvPr id="0" name="图片 9320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95738" y="4078288"/>
                        <a:ext cx="3032125" cy="469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9029" name="Object 5"/>
          <p:cNvGraphicFramePr>
            <a:graphicFrameLocks noChangeAspect="1"/>
          </p:cNvGraphicFramePr>
          <p:nvPr/>
        </p:nvGraphicFramePr>
        <p:xfrm>
          <a:off x="2266950" y="4797425"/>
          <a:ext cx="2646363" cy="920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08" name="Equation" r:id="rId5" imgW="2510790" imgH="848995" progId="Equation.3">
                  <p:embed/>
                </p:oleObj>
              </mc:Choice>
              <mc:Fallback>
                <p:oleObj name="Equation" r:id="rId5" imgW="2510790" imgH="848995" progId="Equation.3">
                  <p:embed/>
                  <p:pic>
                    <p:nvPicPr>
                      <p:cNvPr id="0" name="图片 9320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66950" y="4797425"/>
                        <a:ext cx="2646363" cy="920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9030" name="Object 6"/>
          <p:cNvGraphicFramePr>
            <a:graphicFrameLocks noChangeAspect="1"/>
          </p:cNvGraphicFramePr>
          <p:nvPr/>
        </p:nvGraphicFramePr>
        <p:xfrm>
          <a:off x="5364163" y="4652963"/>
          <a:ext cx="3097212" cy="8048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09" name="Equation" r:id="rId7" imgW="2554605" imgH="442595" progId="Equation.3">
                  <p:embed/>
                </p:oleObj>
              </mc:Choice>
              <mc:Fallback>
                <p:oleObj name="Equation" r:id="rId7" imgW="2554605" imgH="442595" progId="Equation.3">
                  <p:embed/>
                  <p:pic>
                    <p:nvPicPr>
                      <p:cNvPr id="0" name="图片 9320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64163" y="4652963"/>
                        <a:ext cx="3097212" cy="80486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9031" name="Text Box 7"/>
          <p:cNvSpPr txBox="1">
            <a:spLocks noChangeArrowheads="1"/>
          </p:cNvSpPr>
          <p:nvPr/>
        </p:nvSpPr>
        <p:spPr bwMode="auto">
          <a:xfrm>
            <a:off x="1403350" y="5734050"/>
            <a:ext cx="4400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(2)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再求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的密度函数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:</a:t>
            </a:r>
            <a:endParaRPr kumimoji="1" lang="en-US" altLang="zh-CN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29033" name="Text Box 9"/>
          <p:cNvSpPr txBox="1">
            <a:spLocks noChangeArrowheads="1"/>
          </p:cNvSpPr>
          <p:nvPr/>
        </p:nvSpPr>
        <p:spPr bwMode="auto">
          <a:xfrm>
            <a:off x="1331913" y="931863"/>
            <a:ext cx="6192837" cy="762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二维连续</a:t>
            </a:r>
            <a:r>
              <a:rPr kumimoji="1" lang="en-US" altLang="zh-CN" sz="4400" b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zh-CN" altLang="en-US" sz="4400" b="1" smtClean="0">
                <a:solidFill>
                  <a:srgbClr val="0033CC"/>
                </a:solidFill>
                <a:latin typeface="Times New Roman" panose="02020603050405020304" pitchFamily="18" charset="0"/>
                <a:ea typeface="楷体_GB2312" pitchFamily="49" charset="-122"/>
              </a:rPr>
              <a:t>函数的分布</a:t>
            </a:r>
            <a:endParaRPr kumimoji="1" lang="zh-CN" altLang="en-US" sz="4400" b="1" smtClean="0">
              <a:solidFill>
                <a:srgbClr val="0033CC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9035" name="Text Box 11"/>
          <p:cNvSpPr txBox="1">
            <a:spLocks noChangeArrowheads="1"/>
          </p:cNvSpPr>
          <p:nvPr/>
        </p:nvSpPr>
        <p:spPr bwMode="auto">
          <a:xfrm>
            <a:off x="1042988" y="1916113"/>
            <a:ext cx="6945312" cy="1250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800000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问题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已知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的密度函数，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 求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Z=g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</a:t>
            </a:r>
            <a:r>
              <a:rPr kumimoji="1" lang="zh-CN" altLang="en-US" sz="3600" smtClean="0">
                <a:solidFill>
                  <a:srgbClr val="000000"/>
                </a:solidFill>
                <a:ea typeface="楷体_GB2312" pitchFamily="49" charset="-122"/>
              </a:rPr>
              <a:t>密度函数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29036" name="Text Box 12"/>
          <p:cNvSpPr txBox="1">
            <a:spLocks noChangeArrowheads="1"/>
          </p:cNvSpPr>
          <p:nvPr/>
        </p:nvSpPr>
        <p:spPr bwMode="auto">
          <a:xfrm>
            <a:off x="1042988" y="3213100"/>
            <a:ext cx="6000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None/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方法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(1)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先求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的分布函数：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29037" name="Object 13"/>
          <p:cNvGraphicFramePr>
            <a:graphicFrameLocks noChangeAspect="1"/>
          </p:cNvGraphicFramePr>
          <p:nvPr/>
        </p:nvGraphicFramePr>
        <p:xfrm>
          <a:off x="5724525" y="5734050"/>
          <a:ext cx="2160588" cy="627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10" name="公式" r:id="rId9" imgW="842010" imgH="196215" progId="Equation.3">
                  <p:embed/>
                </p:oleObj>
              </mc:Choice>
              <mc:Fallback>
                <p:oleObj name="公式" r:id="rId9" imgW="842010" imgH="196215" progId="Equation.3">
                  <p:embed/>
                  <p:pic>
                    <p:nvPicPr>
                      <p:cNvPr id="0" name="图片 9320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24525" y="5734050"/>
                        <a:ext cx="2160588" cy="6270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Text Box 2"/>
          <p:cNvSpPr txBox="1">
            <a:spLocks noChangeArrowheads="1"/>
          </p:cNvSpPr>
          <p:nvPr/>
        </p:nvSpPr>
        <p:spPr bwMode="auto">
          <a:xfrm>
            <a:off x="1476375" y="260350"/>
            <a:ext cx="5410200" cy="7016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1. </a:t>
            </a:r>
            <a:r>
              <a:rPr kumimoji="1" lang="zh-CN" altLang="en-US" sz="4000" b="1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和的分布：</a:t>
            </a:r>
            <a:r>
              <a:rPr kumimoji="1" lang="en-US" altLang="zh-CN" sz="4000" b="1" i="1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Z = X + Y</a:t>
            </a:r>
            <a:r>
              <a:rPr kumimoji="1" lang="en-US" altLang="zh-CN" sz="4000" i="1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4000" smtClean="0">
              <a:solidFill>
                <a:srgbClr val="8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4147" name="Text Box 3"/>
          <p:cNvSpPr txBox="1">
            <a:spLocks noChangeArrowheads="1"/>
          </p:cNvSpPr>
          <p:nvPr/>
        </p:nvSpPr>
        <p:spPr bwMode="auto">
          <a:xfrm>
            <a:off x="827088" y="1125538"/>
            <a:ext cx="72405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914400" indent="-4572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lvl="1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X ,Y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的联合密度为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x,y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),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4148" name="Line 4"/>
          <p:cNvSpPr>
            <a:spLocks noChangeShapeType="1"/>
          </p:cNvSpPr>
          <p:nvPr/>
        </p:nvSpPr>
        <p:spPr bwMode="auto">
          <a:xfrm>
            <a:off x="6137275" y="2255838"/>
            <a:ext cx="2819400" cy="2819400"/>
          </a:xfrm>
          <a:prstGeom prst="line">
            <a:avLst/>
          </a:prstGeom>
          <a:noFill/>
          <a:ln w="9525">
            <a:solidFill>
              <a:srgbClr val="800080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34149" name="AutoShape 5" descr="宽上对角线"/>
          <p:cNvSpPr>
            <a:spLocks noChangeArrowheads="1"/>
          </p:cNvSpPr>
          <p:nvPr/>
        </p:nvSpPr>
        <p:spPr bwMode="auto">
          <a:xfrm rot="16359033" flipV="1">
            <a:off x="6235700" y="2262188"/>
            <a:ext cx="2590800" cy="2895600"/>
          </a:xfrm>
          <a:prstGeom prst="rtTriangle">
            <a:avLst/>
          </a:prstGeom>
          <a:pattFill prst="wdUpDiag">
            <a:fgClr>
              <a:srgbClr val="FFFF00"/>
            </a:fgClr>
            <a:bgClr>
              <a:schemeClr val="bg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34150" name="Group 6"/>
          <p:cNvGrpSpPr/>
          <p:nvPr/>
        </p:nvGrpSpPr>
        <p:grpSpPr bwMode="auto">
          <a:xfrm>
            <a:off x="6950075" y="2808288"/>
            <a:ext cx="565150" cy="661987"/>
            <a:chOff x="4170" y="2076"/>
            <a:chExt cx="356" cy="417"/>
          </a:xfrm>
        </p:grpSpPr>
        <p:sp>
          <p:nvSpPr>
            <p:cNvPr id="10261" name="Text Box 7"/>
            <p:cNvSpPr txBox="1">
              <a:spLocks noChangeArrowheads="1"/>
            </p:cNvSpPr>
            <p:nvPr/>
          </p:nvSpPr>
          <p:spPr bwMode="auto">
            <a:xfrm>
              <a:off x="4170" y="2128"/>
              <a:ext cx="27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smtClean="0">
                  <a:solidFill>
                    <a:srgbClr val="FF33CC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• </a:t>
              </a:r>
              <a:endParaRPr kumimoji="1" lang="en-US" altLang="zh-CN" sz="3200" smtClean="0">
                <a:solidFill>
                  <a:srgbClr val="FF33CC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262" name="Text Box 8"/>
            <p:cNvSpPr txBox="1">
              <a:spLocks noChangeArrowheads="1"/>
            </p:cNvSpPr>
            <p:nvPr/>
          </p:nvSpPr>
          <p:spPr bwMode="auto">
            <a:xfrm>
              <a:off x="4310" y="2076"/>
              <a:ext cx="2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smtClean="0">
                  <a:solidFill>
                    <a:srgbClr val="FF33CC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z</a:t>
              </a:r>
              <a:endParaRPr kumimoji="1" lang="en-US" altLang="zh-CN" sz="3200" i="1" smtClean="0">
                <a:solidFill>
                  <a:srgbClr val="FF33CC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34153" name="Group 9"/>
          <p:cNvGrpSpPr/>
          <p:nvPr/>
        </p:nvGrpSpPr>
        <p:grpSpPr bwMode="auto">
          <a:xfrm>
            <a:off x="7859713" y="3586163"/>
            <a:ext cx="509587" cy="779462"/>
            <a:chOff x="4743" y="2566"/>
            <a:chExt cx="321" cy="491"/>
          </a:xfrm>
        </p:grpSpPr>
        <p:sp>
          <p:nvSpPr>
            <p:cNvPr id="10259" name="Text Box 10"/>
            <p:cNvSpPr txBox="1">
              <a:spLocks noChangeArrowheads="1"/>
            </p:cNvSpPr>
            <p:nvPr/>
          </p:nvSpPr>
          <p:spPr bwMode="auto">
            <a:xfrm>
              <a:off x="4743" y="2692"/>
              <a:ext cx="20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smtClean="0">
                  <a:solidFill>
                    <a:srgbClr val="FF33CC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•</a:t>
              </a:r>
              <a:endParaRPr kumimoji="1" lang="en-US" altLang="zh-CN" sz="3200" smtClean="0">
                <a:solidFill>
                  <a:srgbClr val="FF33CC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0260" name="Text Box 11"/>
            <p:cNvSpPr txBox="1">
              <a:spLocks noChangeArrowheads="1"/>
            </p:cNvSpPr>
            <p:nvPr/>
          </p:nvSpPr>
          <p:spPr bwMode="auto">
            <a:xfrm>
              <a:off x="4848" y="2566"/>
              <a:ext cx="21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smtClean="0">
                  <a:solidFill>
                    <a:srgbClr val="FF33CC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z</a:t>
              </a:r>
              <a:endParaRPr kumimoji="1" lang="en-US" altLang="zh-CN" sz="3200" i="1" smtClean="0">
                <a:solidFill>
                  <a:srgbClr val="FF33CC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34156" name="Group 12"/>
          <p:cNvGrpSpPr/>
          <p:nvPr/>
        </p:nvGrpSpPr>
        <p:grpSpPr bwMode="auto">
          <a:xfrm>
            <a:off x="6061075" y="2103438"/>
            <a:ext cx="2590800" cy="3124200"/>
            <a:chOff x="3648" y="1632"/>
            <a:chExt cx="1632" cy="1968"/>
          </a:xfrm>
        </p:grpSpPr>
        <p:sp>
          <p:nvSpPr>
            <p:cNvPr id="10257" name="Line 13"/>
            <p:cNvSpPr>
              <a:spLocks noChangeShapeType="1"/>
            </p:cNvSpPr>
            <p:nvPr/>
          </p:nvSpPr>
          <p:spPr bwMode="auto">
            <a:xfrm>
              <a:off x="3648" y="2880"/>
              <a:ext cx="163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0258" name="Line 14"/>
            <p:cNvSpPr>
              <a:spLocks noChangeShapeType="1"/>
            </p:cNvSpPr>
            <p:nvPr/>
          </p:nvSpPr>
          <p:spPr bwMode="auto">
            <a:xfrm flipV="1">
              <a:off x="4272" y="1632"/>
              <a:ext cx="0" cy="1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sp>
        <p:nvSpPr>
          <p:cNvPr id="134159" name="Text Box 15"/>
          <p:cNvSpPr txBox="1">
            <a:spLocks noChangeArrowheads="1"/>
          </p:cNvSpPr>
          <p:nvPr/>
        </p:nvSpPr>
        <p:spPr bwMode="auto">
          <a:xfrm rot="2529641">
            <a:off x="6045200" y="2255838"/>
            <a:ext cx="16605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3366FF"/>
                </a:solidFill>
                <a:latin typeface="Times New Roman" panose="02020603050405020304" pitchFamily="18" charset="0"/>
                <a:ea typeface="楷体_GB2312" pitchFamily="49" charset="-122"/>
              </a:rPr>
              <a:t>x +y= z</a:t>
            </a:r>
            <a:endParaRPr kumimoji="1" lang="en-US" altLang="zh-CN" sz="3200" i="1" smtClean="0">
              <a:solidFill>
                <a:srgbClr val="3366FF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4160" name="Object 16"/>
          <p:cNvGraphicFramePr>
            <a:graphicFrameLocks noChangeAspect="1"/>
          </p:cNvGraphicFramePr>
          <p:nvPr/>
        </p:nvGraphicFramePr>
        <p:xfrm>
          <a:off x="673100" y="2205038"/>
          <a:ext cx="2376488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4" name="Equation" r:id="rId1" imgW="2656205" imgH="442595" progId="Equation.3">
                  <p:embed/>
                </p:oleObj>
              </mc:Choice>
              <mc:Fallback>
                <p:oleObj name="Equation" r:id="rId1" imgW="2656205" imgH="442595" progId="Equation.3">
                  <p:embed/>
                  <p:pic>
                    <p:nvPicPr>
                      <p:cNvPr id="0" name="图片 942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3100" y="2205038"/>
                        <a:ext cx="2376488" cy="530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4161" name="Object 17"/>
          <p:cNvGraphicFramePr>
            <a:graphicFrameLocks noChangeAspect="1"/>
          </p:cNvGraphicFramePr>
          <p:nvPr/>
        </p:nvGraphicFramePr>
        <p:xfrm>
          <a:off x="3121025" y="2205038"/>
          <a:ext cx="2089150" cy="492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5" name="Equation" r:id="rId3" imgW="2366010" imgH="406400" progId="Equation.3">
                  <p:embed/>
                </p:oleObj>
              </mc:Choice>
              <mc:Fallback>
                <p:oleObj name="Equation" r:id="rId3" imgW="2366010" imgH="406400" progId="Equation.3">
                  <p:embed/>
                  <p:pic>
                    <p:nvPicPr>
                      <p:cNvPr id="0" name="图片 942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21025" y="2205038"/>
                        <a:ext cx="2089150" cy="492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4162" name="Object 18"/>
          <p:cNvGraphicFramePr>
            <a:graphicFrameLocks noChangeAspect="1"/>
          </p:cNvGraphicFramePr>
          <p:nvPr/>
        </p:nvGraphicFramePr>
        <p:xfrm>
          <a:off x="1538288" y="2997200"/>
          <a:ext cx="3167062" cy="9382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6" name="Equation" r:id="rId5" imgW="2663190" imgH="842010" progId="Equation.3">
                  <p:embed/>
                </p:oleObj>
              </mc:Choice>
              <mc:Fallback>
                <p:oleObj name="Equation" r:id="rId5" imgW="2663190" imgH="842010" progId="Equation.3">
                  <p:embed/>
                  <p:pic>
                    <p:nvPicPr>
                      <p:cNvPr id="0" name="图片 942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38288" y="2997200"/>
                        <a:ext cx="3167062" cy="9382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4163" name="Object 19"/>
          <p:cNvGraphicFramePr>
            <a:graphicFrameLocks noChangeAspect="1"/>
          </p:cNvGraphicFramePr>
          <p:nvPr/>
        </p:nvGraphicFramePr>
        <p:xfrm>
          <a:off x="1406525" y="4197350"/>
          <a:ext cx="7413625" cy="873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7" name="Equation" r:id="rId7" imgW="2685415" imgH="304800" progId="Equation.DSMT4">
                  <p:embed/>
                </p:oleObj>
              </mc:Choice>
              <mc:Fallback>
                <p:oleObj name="Equation" r:id="rId7" imgW="2685415" imgH="304800" progId="Equation.DSMT4">
                  <p:embed/>
                  <p:pic>
                    <p:nvPicPr>
                      <p:cNvPr id="0" name="图片 942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6525" y="4197350"/>
                        <a:ext cx="7413625" cy="873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4164" name="Text Box 20"/>
          <p:cNvSpPr txBox="1">
            <a:spLocks noChangeArrowheads="1"/>
          </p:cNvSpPr>
          <p:nvPr/>
        </p:nvSpPr>
        <p:spPr bwMode="auto">
          <a:xfrm>
            <a:off x="611188" y="5445125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4165" name="Object 21"/>
          <p:cNvGraphicFramePr>
            <a:graphicFrameLocks noChangeAspect="1"/>
          </p:cNvGraphicFramePr>
          <p:nvPr/>
        </p:nvGraphicFramePr>
        <p:xfrm>
          <a:off x="1403350" y="5373688"/>
          <a:ext cx="3671888" cy="801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8" name="Equation" r:id="rId9" imgW="3207385" imgH="681990" progId="Equation.3">
                  <p:embed/>
                </p:oleObj>
              </mc:Choice>
              <mc:Fallback>
                <p:oleObj name="Equation" r:id="rId9" imgW="3207385" imgH="681990" progId="Equation.3">
                  <p:embed/>
                  <p:pic>
                    <p:nvPicPr>
                      <p:cNvPr id="0" name="图片 942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350" y="5373688"/>
                        <a:ext cx="3671888" cy="801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4166" name="Object 22"/>
          <p:cNvGraphicFramePr>
            <a:graphicFrameLocks noChangeAspect="1"/>
          </p:cNvGraphicFramePr>
          <p:nvPr/>
        </p:nvGraphicFramePr>
        <p:xfrm>
          <a:off x="5715000" y="6013450"/>
          <a:ext cx="2133600" cy="266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39" name="Equation" r:id="rId11" imgW="2025015" imgH="247015" progId="Equation.3">
                  <p:embed/>
                </p:oleObj>
              </mc:Choice>
              <mc:Fallback>
                <p:oleObj name="Equation" r:id="rId11" imgW="2025015" imgH="247015" progId="Equation.3">
                  <p:embed/>
                  <p:pic>
                    <p:nvPicPr>
                      <p:cNvPr id="0" name="图片 942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15000" y="6013450"/>
                        <a:ext cx="2133600" cy="266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Text Box 2"/>
          <p:cNvSpPr txBox="1">
            <a:spLocks noChangeArrowheads="1"/>
          </p:cNvSpPr>
          <p:nvPr/>
        </p:nvSpPr>
        <p:spPr bwMode="auto">
          <a:xfrm>
            <a:off x="971550" y="2852738"/>
            <a:ext cx="54324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特别地，若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相互独立，则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5171" name="Object 3"/>
          <p:cNvGraphicFramePr>
            <a:graphicFrameLocks noChangeAspect="1"/>
          </p:cNvGraphicFramePr>
          <p:nvPr/>
        </p:nvGraphicFramePr>
        <p:xfrm>
          <a:off x="2339975" y="908050"/>
          <a:ext cx="4248150" cy="785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58" name="Equation" r:id="rId1" imgW="3708400" imgH="681990" progId="Equation.3">
                  <p:embed/>
                </p:oleObj>
              </mc:Choice>
              <mc:Fallback>
                <p:oleObj name="Equation" r:id="rId1" imgW="3708400" imgH="681990" progId="Equation.3">
                  <p:embed/>
                  <p:pic>
                    <p:nvPicPr>
                      <p:cNvPr id="0" name="图片 952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908050"/>
                        <a:ext cx="4248150" cy="785813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5173" name="Object 5"/>
          <p:cNvGraphicFramePr>
            <a:graphicFrameLocks noChangeAspect="1"/>
          </p:cNvGraphicFramePr>
          <p:nvPr/>
        </p:nvGraphicFramePr>
        <p:xfrm>
          <a:off x="2339975" y="1844675"/>
          <a:ext cx="4248150" cy="777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59" name="Equation" r:id="rId3" imgW="3752215" imgH="681990" progId="Equation.3">
                  <p:embed/>
                </p:oleObj>
              </mc:Choice>
              <mc:Fallback>
                <p:oleObj name="Equation" r:id="rId3" imgW="3752215" imgH="681990" progId="Equation.3">
                  <p:embed/>
                  <p:pic>
                    <p:nvPicPr>
                      <p:cNvPr id="0" name="图片 952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1844675"/>
                        <a:ext cx="4248150" cy="777875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5174" name="Text Box 6"/>
          <p:cNvSpPr txBox="1">
            <a:spLocks noChangeArrowheads="1"/>
          </p:cNvSpPr>
          <p:nvPr/>
        </p:nvSpPr>
        <p:spPr bwMode="auto">
          <a:xfrm>
            <a:off x="1331913" y="1916113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5175" name="Object 7"/>
          <p:cNvGraphicFramePr>
            <a:graphicFrameLocks noChangeAspect="1"/>
          </p:cNvGraphicFramePr>
          <p:nvPr/>
        </p:nvGraphicFramePr>
        <p:xfrm>
          <a:off x="1116013" y="3716338"/>
          <a:ext cx="4824412" cy="790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60" name="Equation" r:id="rId5" imgW="4398010" imgH="681990" progId="Equation.3">
                  <p:embed/>
                </p:oleObj>
              </mc:Choice>
              <mc:Fallback>
                <p:oleObj name="Equation" r:id="rId5" imgW="4398010" imgH="681990" progId="Equation.3">
                  <p:embed/>
                  <p:pic>
                    <p:nvPicPr>
                      <p:cNvPr id="0" name="图片 952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3716338"/>
                        <a:ext cx="4824412" cy="790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5176" name="Object 8"/>
          <p:cNvGraphicFramePr>
            <a:graphicFrameLocks noChangeAspect="1"/>
          </p:cNvGraphicFramePr>
          <p:nvPr/>
        </p:nvGraphicFramePr>
        <p:xfrm>
          <a:off x="1187450" y="4652963"/>
          <a:ext cx="4751388" cy="757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61" name="Equation" r:id="rId7" imgW="4455795" imgH="681990" progId="Equation.3">
                  <p:embed/>
                </p:oleObj>
              </mc:Choice>
              <mc:Fallback>
                <p:oleObj name="Equation" r:id="rId7" imgW="4455795" imgH="681990" progId="Equation.3">
                  <p:embed/>
                  <p:pic>
                    <p:nvPicPr>
                      <p:cNvPr id="0" name="图片 952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4652963"/>
                        <a:ext cx="4751388" cy="757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5177" name="Text Box 9"/>
          <p:cNvSpPr txBox="1">
            <a:spLocks noChangeArrowheads="1"/>
          </p:cNvSpPr>
          <p:nvPr/>
        </p:nvSpPr>
        <p:spPr bwMode="auto">
          <a:xfrm>
            <a:off x="539750" y="4724400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5178" name="Object 10"/>
          <p:cNvGraphicFramePr>
            <a:graphicFrameLocks noChangeAspect="1"/>
          </p:cNvGraphicFramePr>
          <p:nvPr/>
        </p:nvGraphicFramePr>
        <p:xfrm>
          <a:off x="5940425" y="3573463"/>
          <a:ext cx="2305050" cy="814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62" name="Equation" r:id="rId9" imgW="2533015" imgH="667385" progId="Equation.3">
                  <p:embed/>
                </p:oleObj>
              </mc:Choice>
              <mc:Fallback>
                <p:oleObj name="Equation" r:id="rId9" imgW="2533015" imgH="667385" progId="Equation.3">
                  <p:embed/>
                  <p:pic>
                    <p:nvPicPr>
                      <p:cNvPr id="0" name="图片 952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40425" y="3573463"/>
                        <a:ext cx="2305050" cy="8143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5179" name="Object 11"/>
          <p:cNvGraphicFramePr>
            <a:graphicFrameLocks noChangeAspect="1"/>
          </p:cNvGraphicFramePr>
          <p:nvPr/>
        </p:nvGraphicFramePr>
        <p:xfrm>
          <a:off x="5940425" y="4508500"/>
          <a:ext cx="2376488" cy="814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63" name="Equation" r:id="rId11" imgW="2533015" imgH="667385" progId="Equation.3">
                  <p:embed/>
                </p:oleObj>
              </mc:Choice>
              <mc:Fallback>
                <p:oleObj name="Equation" r:id="rId11" imgW="2533015" imgH="667385" progId="Equation.3">
                  <p:embed/>
                  <p:pic>
                    <p:nvPicPr>
                      <p:cNvPr id="0" name="图片 952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40425" y="4508500"/>
                        <a:ext cx="2376488" cy="8143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5183" name="Text Box 15"/>
          <p:cNvSpPr txBox="1">
            <a:spLocks noChangeArrowheads="1"/>
          </p:cNvSpPr>
          <p:nvPr/>
        </p:nvSpPr>
        <p:spPr bwMode="auto">
          <a:xfrm>
            <a:off x="1116013" y="5589588"/>
            <a:ext cx="60626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称之为函数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与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200" smtClean="0">
                <a:solidFill>
                  <a:srgbClr val="8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卷积</a:t>
            </a:r>
            <a:r>
              <a:rPr kumimoji="1" lang="zh-CN" altLang="en-US" sz="4000" smtClean="0">
                <a:solidFill>
                  <a:srgbClr val="8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 </a:t>
            </a:r>
            <a:endParaRPr kumimoji="1" lang="zh-CN" altLang="en-US" sz="4000" smtClean="0">
              <a:solidFill>
                <a:srgbClr val="800000"/>
              </a:solidFill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ChangeArrowheads="1"/>
          </p:cNvSpPr>
          <p:nvPr/>
        </p:nvSpPr>
        <p:spPr bwMode="auto">
          <a:xfrm>
            <a:off x="2051050" y="1052513"/>
            <a:ext cx="4391025" cy="74612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</a:rPr>
              <a:t>正态随机变量的结论</a:t>
            </a:r>
            <a:endParaRPr lang="zh-CN" altLang="en-US" sz="3200" smtClean="0">
              <a:solidFill>
                <a:srgbClr val="000000"/>
              </a:solidFill>
              <a:ea typeface="隶书" panose="02010509060101010101" pitchFamily="49" charset="-122"/>
            </a:endParaRPr>
          </a:p>
        </p:txBody>
      </p:sp>
      <p:graphicFrame>
        <p:nvGraphicFramePr>
          <p:cNvPr id="136195" name="Object 3"/>
          <p:cNvGraphicFramePr>
            <a:graphicFrameLocks noChangeAspect="1"/>
          </p:cNvGraphicFramePr>
          <p:nvPr/>
        </p:nvGraphicFramePr>
        <p:xfrm>
          <a:off x="1692275" y="2997200"/>
          <a:ext cx="2362200" cy="520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78" name="公式" r:id="rId1" imgW="986790" imgH="210185" progId="Equation.3">
                  <p:embed/>
                </p:oleObj>
              </mc:Choice>
              <mc:Fallback>
                <p:oleObj name="公式" r:id="rId1" imgW="986790" imgH="210185" progId="Equation.3">
                  <p:embed/>
                  <p:pic>
                    <p:nvPicPr>
                      <p:cNvPr id="0" name="图片 962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2275" y="2997200"/>
                        <a:ext cx="2362200" cy="520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197" name="Object 5"/>
          <p:cNvGraphicFramePr>
            <a:graphicFrameLocks noChangeAspect="1"/>
          </p:cNvGraphicFramePr>
          <p:nvPr/>
        </p:nvGraphicFramePr>
        <p:xfrm>
          <a:off x="900113" y="2205038"/>
          <a:ext cx="6480175" cy="619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79" name="公式" r:id="rId3" imgW="2205990" imgH="196215" progId="Equation.3">
                  <p:embed/>
                </p:oleObj>
              </mc:Choice>
              <mc:Fallback>
                <p:oleObj name="公式" r:id="rId3" imgW="2205990" imgH="196215" progId="Equation.3">
                  <p:embed/>
                  <p:pic>
                    <p:nvPicPr>
                      <p:cNvPr id="0" name="图片 9627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2205038"/>
                        <a:ext cx="6480175" cy="619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198" name="Object 6"/>
          <p:cNvGraphicFramePr>
            <a:graphicFrameLocks noChangeAspect="1"/>
          </p:cNvGraphicFramePr>
          <p:nvPr/>
        </p:nvGraphicFramePr>
        <p:xfrm>
          <a:off x="3059113" y="3860800"/>
          <a:ext cx="1981200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80" name="公式" r:id="rId5" imgW="660400" imgH="159385" progId="Equation.3">
                  <p:embed/>
                </p:oleObj>
              </mc:Choice>
              <mc:Fallback>
                <p:oleObj name="公式" r:id="rId5" imgW="660400" imgH="159385" progId="Equation.3">
                  <p:embed/>
                  <p:pic>
                    <p:nvPicPr>
                      <p:cNvPr id="0" name="图片 9627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59113" y="3860800"/>
                        <a:ext cx="1981200" cy="501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199" name="Object 7"/>
          <p:cNvGraphicFramePr>
            <a:graphicFrameLocks noChangeAspect="1"/>
          </p:cNvGraphicFramePr>
          <p:nvPr/>
        </p:nvGraphicFramePr>
        <p:xfrm>
          <a:off x="4500563" y="2997200"/>
          <a:ext cx="2590800" cy="579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81" name="公式" r:id="rId7" imgW="972185" imgH="210185" progId="Equation.3">
                  <p:embed/>
                </p:oleObj>
              </mc:Choice>
              <mc:Fallback>
                <p:oleObj name="公式" r:id="rId7" imgW="972185" imgH="210185" progId="Equation.3">
                  <p:embed/>
                  <p:pic>
                    <p:nvPicPr>
                      <p:cNvPr id="0" name="图片 962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00563" y="2997200"/>
                        <a:ext cx="2590800" cy="5794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6200" name="Object 8"/>
          <p:cNvGraphicFramePr>
            <a:graphicFrameLocks noChangeAspect="1"/>
          </p:cNvGraphicFramePr>
          <p:nvPr/>
        </p:nvGraphicFramePr>
        <p:xfrm>
          <a:off x="971550" y="4797425"/>
          <a:ext cx="4648200" cy="5635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82" name="公式" r:id="rId9" imgW="1792605" imgH="210185" progId="Equation.3">
                  <p:embed/>
                </p:oleObj>
              </mc:Choice>
              <mc:Fallback>
                <p:oleObj name="公式" r:id="rId9" imgW="1792605" imgH="210185" progId="Equation.3">
                  <p:embed/>
                  <p:pic>
                    <p:nvPicPr>
                      <p:cNvPr id="0" name="图片 962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4797425"/>
                        <a:ext cx="4648200" cy="5635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Text Box 2"/>
          <p:cNvSpPr txBox="1">
            <a:spLocks noChangeArrowheads="1"/>
          </p:cNvSpPr>
          <p:nvPr/>
        </p:nvSpPr>
        <p:spPr bwMode="auto">
          <a:xfrm>
            <a:off x="1619250" y="908050"/>
            <a:ext cx="5688013" cy="7016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2.  </a:t>
            </a:r>
            <a:r>
              <a:rPr kumimoji="1" lang="zh-CN" altLang="en-US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商的分布： </a:t>
            </a: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Z = X / Y </a:t>
            </a:r>
            <a:endParaRPr kumimoji="1" lang="en-US" altLang="zh-CN" sz="4000" b="1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44387" name="Object 3"/>
          <p:cNvGraphicFramePr>
            <a:graphicFrameLocks noChangeAspect="1"/>
          </p:cNvGraphicFramePr>
          <p:nvPr/>
        </p:nvGraphicFramePr>
        <p:xfrm>
          <a:off x="1763713" y="2133600"/>
          <a:ext cx="6265862" cy="12271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4" name="公式" r:id="rId1" imgW="2336800" imgH="457200" progId="Equation.3">
                  <p:embed/>
                </p:oleObj>
              </mc:Choice>
              <mc:Fallback>
                <p:oleObj name="公式" r:id="rId1" imgW="2336800" imgH="457200" progId="Equation.3">
                  <p:embed/>
                  <p:pic>
                    <p:nvPicPr>
                      <p:cNvPr id="0" name="图片 9729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2133600"/>
                        <a:ext cx="6265862" cy="12271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4388" name="Object 4"/>
          <p:cNvGraphicFramePr>
            <a:graphicFrameLocks noChangeAspect="1"/>
          </p:cNvGraphicFramePr>
          <p:nvPr/>
        </p:nvGraphicFramePr>
        <p:xfrm>
          <a:off x="1835150" y="3500438"/>
          <a:ext cx="6767513" cy="1028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5" name="公式" r:id="rId3" imgW="2578100" imgH="393700" progId="Equation.3">
                  <p:embed/>
                </p:oleObj>
              </mc:Choice>
              <mc:Fallback>
                <p:oleObj name="公式" r:id="rId3" imgW="2578100" imgH="393700" progId="Equation.3">
                  <p:embed/>
                  <p:pic>
                    <p:nvPicPr>
                      <p:cNvPr id="0" name="图片 9729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3500438"/>
                        <a:ext cx="6767513" cy="1028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4391" name="Object 7"/>
          <p:cNvGraphicFramePr>
            <a:graphicFrameLocks noChangeAspect="1"/>
          </p:cNvGraphicFramePr>
          <p:nvPr/>
        </p:nvGraphicFramePr>
        <p:xfrm>
          <a:off x="2124075" y="4581525"/>
          <a:ext cx="4608513" cy="1349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6" name="公式" r:id="rId5" imgW="1562100" imgH="469900" progId="Equation.3">
                  <p:embed/>
                </p:oleObj>
              </mc:Choice>
              <mc:Fallback>
                <p:oleObj name="公式" r:id="rId5" imgW="1562100" imgH="469900" progId="Equation.3">
                  <p:embed/>
                  <p:pic>
                    <p:nvPicPr>
                      <p:cNvPr id="0" name="图片 9729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4075" y="4581525"/>
                        <a:ext cx="4608513" cy="1349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4393" name="Group 9"/>
          <p:cNvGrpSpPr/>
          <p:nvPr/>
        </p:nvGrpSpPr>
        <p:grpSpPr bwMode="auto">
          <a:xfrm>
            <a:off x="395288" y="2205038"/>
            <a:ext cx="1219200" cy="914400"/>
            <a:chOff x="864" y="3264"/>
            <a:chExt cx="768" cy="576"/>
          </a:xfrm>
        </p:grpSpPr>
        <p:sp>
          <p:nvSpPr>
            <p:cNvPr id="22538" name="AutoShape 10"/>
            <p:cNvSpPr>
              <a:spLocks noChangeArrowheads="1"/>
            </p:cNvSpPr>
            <p:nvPr/>
          </p:nvSpPr>
          <p:spPr bwMode="auto">
            <a:xfrm>
              <a:off x="864" y="3264"/>
              <a:ext cx="768" cy="576"/>
            </a:xfrm>
            <a:prstGeom prst="hexagon">
              <a:avLst>
                <a:gd name="adj" fmla="val 33333"/>
                <a:gd name="vf" fmla="val 11547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22539" name="Text Box 11"/>
            <p:cNvSpPr txBox="1">
              <a:spLocks noChangeArrowheads="1"/>
            </p:cNvSpPr>
            <p:nvPr/>
          </p:nvSpPr>
          <p:spPr bwMode="auto">
            <a:xfrm>
              <a:off x="912" y="3340"/>
              <a:ext cx="69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A50021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问题</a:t>
              </a:r>
              <a:endParaRPr kumimoji="1" lang="zh-CN" altLang="en-US" sz="3600" smtClean="0">
                <a:solidFill>
                  <a:srgbClr val="A50021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</p:grpSp>
      <p:grpSp>
        <p:nvGrpSpPr>
          <p:cNvPr id="144396" name="Group 12"/>
          <p:cNvGrpSpPr/>
          <p:nvPr/>
        </p:nvGrpSpPr>
        <p:grpSpPr bwMode="auto">
          <a:xfrm>
            <a:off x="611188" y="4868863"/>
            <a:ext cx="1219200" cy="914400"/>
            <a:chOff x="864" y="3264"/>
            <a:chExt cx="768" cy="576"/>
          </a:xfrm>
        </p:grpSpPr>
        <p:sp>
          <p:nvSpPr>
            <p:cNvPr id="22536" name="AutoShape 13"/>
            <p:cNvSpPr>
              <a:spLocks noChangeArrowheads="1"/>
            </p:cNvSpPr>
            <p:nvPr/>
          </p:nvSpPr>
          <p:spPr bwMode="auto">
            <a:xfrm>
              <a:off x="864" y="3264"/>
              <a:ext cx="768" cy="576"/>
            </a:xfrm>
            <a:prstGeom prst="hexagon">
              <a:avLst>
                <a:gd name="adj" fmla="val 33333"/>
                <a:gd name="vf" fmla="val 11547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22537" name="Text Box 14"/>
            <p:cNvSpPr txBox="1">
              <a:spLocks noChangeArrowheads="1"/>
            </p:cNvSpPr>
            <p:nvPr/>
          </p:nvSpPr>
          <p:spPr bwMode="auto">
            <a:xfrm>
              <a:off x="912" y="3340"/>
              <a:ext cx="69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A50021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公式</a:t>
              </a:r>
              <a:endParaRPr kumimoji="1" lang="zh-CN" altLang="en-US" sz="3600" smtClean="0">
                <a:solidFill>
                  <a:srgbClr val="A50021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2"/>
          <p:cNvSpPr txBox="1">
            <a:spLocks noChangeArrowheads="1"/>
          </p:cNvSpPr>
          <p:nvPr/>
        </p:nvSpPr>
        <p:spPr bwMode="auto">
          <a:xfrm>
            <a:off x="1258888" y="1125538"/>
            <a:ext cx="7215187" cy="57943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3.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M=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max(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 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及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N=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min(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 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的分布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50531" name="Text Box 3"/>
          <p:cNvSpPr txBox="1">
            <a:spLocks noChangeArrowheads="1"/>
          </p:cNvSpPr>
          <p:nvPr/>
        </p:nvSpPr>
        <p:spPr bwMode="auto">
          <a:xfrm>
            <a:off x="1835150" y="2205038"/>
            <a:ext cx="6562725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设连续型随机变量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相互独立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</a:t>
            </a:r>
            <a:r>
              <a:rPr kumimoji="1" lang="zh-CN" altLang="en-US" sz="3200" smtClean="0">
                <a:solidFill>
                  <a:srgbClr val="000000"/>
                </a:solidFill>
                <a:ea typeface="楷体_GB2312" pitchFamily="49" charset="-122"/>
              </a:rPr>
              <a:t>的分布函数分别为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),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F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),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M =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max{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},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 =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min{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},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求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M ,N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.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50532" name="Group 4"/>
          <p:cNvGrpSpPr/>
          <p:nvPr/>
        </p:nvGrpSpPr>
        <p:grpSpPr bwMode="auto">
          <a:xfrm>
            <a:off x="539750" y="2349500"/>
            <a:ext cx="1219200" cy="914400"/>
            <a:chOff x="864" y="3264"/>
            <a:chExt cx="768" cy="576"/>
          </a:xfrm>
        </p:grpSpPr>
        <p:sp>
          <p:nvSpPr>
            <p:cNvPr id="26636" name="AutoShape 5"/>
            <p:cNvSpPr>
              <a:spLocks noChangeArrowheads="1"/>
            </p:cNvSpPr>
            <p:nvPr/>
          </p:nvSpPr>
          <p:spPr bwMode="auto">
            <a:xfrm>
              <a:off x="864" y="3264"/>
              <a:ext cx="768" cy="576"/>
            </a:xfrm>
            <a:prstGeom prst="hexagon">
              <a:avLst>
                <a:gd name="adj" fmla="val 33333"/>
                <a:gd name="vf" fmla="val 11547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26637" name="Text Box 6"/>
            <p:cNvSpPr txBox="1">
              <a:spLocks noChangeArrowheads="1"/>
            </p:cNvSpPr>
            <p:nvPr/>
          </p:nvSpPr>
          <p:spPr bwMode="auto">
            <a:xfrm>
              <a:off x="912" y="3340"/>
              <a:ext cx="69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A50021"/>
                  </a:solidFill>
                  <a:latin typeface="Times New Roman" panose="02020603050405020304" pitchFamily="18" charset="0"/>
                  <a:ea typeface="黑体" panose="02010609060101010101" pitchFamily="2" charset="-122"/>
                </a:rPr>
                <a:t>问题</a:t>
              </a:r>
              <a:endParaRPr kumimoji="1" lang="zh-CN" altLang="en-US" sz="3600" smtClean="0">
                <a:solidFill>
                  <a:srgbClr val="A50021"/>
                </a:solidFill>
                <a:latin typeface="Times New Roman" panose="02020603050405020304" pitchFamily="18" charset="0"/>
                <a:ea typeface="黑体" panose="02010609060101010101" pitchFamily="2" charset="-122"/>
              </a:endParaRPr>
            </a:p>
          </p:txBody>
        </p:sp>
      </p:grpSp>
      <p:graphicFrame>
        <p:nvGraphicFramePr>
          <p:cNvPr id="150535" name="Object 7"/>
          <p:cNvGraphicFramePr>
            <a:graphicFrameLocks noChangeAspect="1"/>
          </p:cNvGraphicFramePr>
          <p:nvPr/>
        </p:nvGraphicFramePr>
        <p:xfrm>
          <a:off x="971550" y="4365625"/>
          <a:ext cx="4679950" cy="654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56" name="公式" r:id="rId1" imgW="1574800" imgH="196215" progId="Equation.3">
                  <p:embed/>
                </p:oleObj>
              </mc:Choice>
              <mc:Fallback>
                <p:oleObj name="公式" r:id="rId1" imgW="1574800" imgH="196215" progId="Equation.3">
                  <p:embed/>
                  <p:pic>
                    <p:nvPicPr>
                      <p:cNvPr id="0" name="图片 911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4365625"/>
                        <a:ext cx="4679950" cy="654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0538" name="Object 10"/>
          <p:cNvGraphicFramePr>
            <a:graphicFrameLocks noChangeAspect="1"/>
          </p:cNvGraphicFramePr>
          <p:nvPr/>
        </p:nvGraphicFramePr>
        <p:xfrm>
          <a:off x="5724128" y="4351338"/>
          <a:ext cx="2303463" cy="652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57" name="公式" r:id="rId3" imgW="827405" imgH="196215" progId="Equation.3">
                  <p:embed/>
                </p:oleObj>
              </mc:Choice>
              <mc:Fallback>
                <p:oleObj name="公式" r:id="rId3" imgW="827405" imgH="196215" progId="Equation.3">
                  <p:embed/>
                  <p:pic>
                    <p:nvPicPr>
                      <p:cNvPr id="0" name="图片 911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24128" y="4351338"/>
                        <a:ext cx="2303463" cy="652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633" name="Rectangle 11"/>
          <p:cNvSpPr>
            <a:spLocks noChangeArrowheads="1"/>
          </p:cNvSpPr>
          <p:nvPr/>
        </p:nvSpPr>
        <p:spPr bwMode="auto">
          <a:xfrm>
            <a:off x="1430338" y="3817938"/>
            <a:ext cx="228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26634" name="Rectangle 12"/>
          <p:cNvSpPr>
            <a:spLocks noChangeArrowheads="1"/>
          </p:cNvSpPr>
          <p:nvPr/>
        </p:nvSpPr>
        <p:spPr bwMode="auto">
          <a:xfrm>
            <a:off x="2801938" y="5257800"/>
            <a:ext cx="228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26635" name="Rectangle 13"/>
          <p:cNvSpPr>
            <a:spLocks noChangeArrowheads="1"/>
          </p:cNvSpPr>
          <p:nvPr/>
        </p:nvSpPr>
        <p:spPr bwMode="auto">
          <a:xfrm>
            <a:off x="3716338" y="5257800"/>
            <a:ext cx="228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971600" y="5047456"/>
          <a:ext cx="4752975" cy="68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58" name="公式" r:id="rId5" imgW="1530985" imgH="203200" progId="Equation.3">
                  <p:embed/>
                </p:oleObj>
              </mc:Choice>
              <mc:Fallback>
                <p:oleObj name="公式" r:id="rId5" imgW="1530985" imgH="20320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600" y="5047456"/>
                        <a:ext cx="4752975" cy="68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" name="对象 2"/>
          <p:cNvGraphicFramePr>
            <a:graphicFrameLocks noChangeAspect="1"/>
          </p:cNvGraphicFramePr>
          <p:nvPr/>
        </p:nvGraphicFramePr>
        <p:xfrm>
          <a:off x="2195736" y="5877272"/>
          <a:ext cx="4824412" cy="673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59" name="公式" r:id="rId7" imgW="1545590" imgH="188595" progId="Equation.3">
                  <p:embed/>
                </p:oleObj>
              </mc:Choice>
              <mc:Fallback>
                <p:oleObj name="公式" r:id="rId7" imgW="1545590" imgH="188595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736" y="5877272"/>
                        <a:ext cx="4824412" cy="673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第四章 随机变量的数字特征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数学期望</a:t>
            </a:r>
            <a:endParaRPr lang="en-US" altLang="zh-CN" dirty="0" smtClean="0"/>
          </a:p>
          <a:p>
            <a:r>
              <a:rPr lang="zh-CN" altLang="en-US" dirty="0" smtClean="0"/>
              <a:t>方差</a:t>
            </a:r>
            <a:endParaRPr lang="en-US" altLang="zh-CN" dirty="0" smtClean="0"/>
          </a:p>
          <a:p>
            <a:r>
              <a:rPr lang="zh-CN" altLang="en-US" dirty="0" smtClean="0"/>
              <a:t>协方差与相关系数</a:t>
            </a:r>
            <a:endParaRPr lang="en-US" altLang="zh-CN" dirty="0" smtClean="0"/>
          </a:p>
          <a:p>
            <a:r>
              <a:rPr lang="zh-CN" altLang="en-US" dirty="0"/>
              <a:t>大数</a:t>
            </a:r>
            <a:r>
              <a:rPr lang="zh-CN" altLang="en-US" dirty="0" smtClean="0"/>
              <a:t>定律</a:t>
            </a:r>
            <a:endParaRPr lang="en-US" altLang="zh-CN" dirty="0" smtClean="0"/>
          </a:p>
          <a:p>
            <a:r>
              <a:rPr lang="zh-CN" altLang="en-US" dirty="0" smtClean="0"/>
              <a:t>中心极限定理</a:t>
            </a:r>
            <a:endParaRPr lang="en-US" altLang="zh-CN" dirty="0" smtClean="0"/>
          </a:p>
          <a:p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75" name="Text Box 27"/>
          <p:cNvSpPr txBox="1">
            <a:spLocks noChangeArrowheads="1"/>
          </p:cNvSpPr>
          <p:nvPr/>
        </p:nvSpPr>
        <p:spPr bwMode="auto">
          <a:xfrm>
            <a:off x="2195513" y="2060575"/>
            <a:ext cx="5759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为离散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 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其分布列为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0076" name="Object 28"/>
          <p:cNvGraphicFramePr>
            <a:graphicFrameLocks noChangeAspect="1"/>
          </p:cNvGraphicFramePr>
          <p:nvPr/>
        </p:nvGraphicFramePr>
        <p:xfrm>
          <a:off x="1835150" y="2997200"/>
          <a:ext cx="5400675" cy="56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39" name="Equation" r:id="rId1" imgW="4419600" imgH="457200" progId="Equation.3">
                  <p:embed/>
                </p:oleObj>
              </mc:Choice>
              <mc:Fallback>
                <p:oleObj name="Equation" r:id="rId1" imgW="4419600" imgH="457200" progId="Equation.3">
                  <p:embed/>
                  <p:pic>
                    <p:nvPicPr>
                      <p:cNvPr id="0" name="图片 993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2997200"/>
                        <a:ext cx="5400675" cy="561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0077" name="Text Box 29"/>
          <p:cNvSpPr txBox="1">
            <a:spLocks noChangeArrowheads="1"/>
          </p:cNvSpPr>
          <p:nvPr/>
        </p:nvSpPr>
        <p:spPr bwMode="auto">
          <a:xfrm>
            <a:off x="611188" y="3789363"/>
            <a:ext cx="247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若无穷级数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0078" name="Object 30"/>
          <p:cNvGraphicFramePr>
            <a:graphicFrameLocks noChangeAspect="1"/>
          </p:cNvGraphicFramePr>
          <p:nvPr/>
        </p:nvGraphicFramePr>
        <p:xfrm>
          <a:off x="3203575" y="3573463"/>
          <a:ext cx="1752600" cy="1139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40" name="Equation" r:id="rId3" imgW="1183005" imgH="935990" progId="Equation.3">
                  <p:embed/>
                </p:oleObj>
              </mc:Choice>
              <mc:Fallback>
                <p:oleObj name="Equation" r:id="rId3" imgW="1183005" imgH="935990" progId="Equation.3">
                  <p:embed/>
                  <p:pic>
                    <p:nvPicPr>
                      <p:cNvPr id="0" name="图片 993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3575" y="3573463"/>
                        <a:ext cx="1752600" cy="1139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0079" name="Text Box 31"/>
          <p:cNvSpPr txBox="1">
            <a:spLocks noChangeArrowheads="1"/>
          </p:cNvSpPr>
          <p:nvPr/>
        </p:nvSpPr>
        <p:spPr bwMode="auto">
          <a:xfrm>
            <a:off x="539750" y="4797425"/>
            <a:ext cx="7842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其和为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的数学期望，记作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E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),  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即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0080" name="Object 32"/>
          <p:cNvGraphicFramePr>
            <a:graphicFrameLocks noChangeAspect="1"/>
          </p:cNvGraphicFramePr>
          <p:nvPr/>
        </p:nvGraphicFramePr>
        <p:xfrm>
          <a:off x="2627313" y="5445125"/>
          <a:ext cx="2989262" cy="1149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41" name="Equation" r:id="rId5" imgW="2445385" imgH="935990" progId="Equation.3">
                  <p:embed/>
                </p:oleObj>
              </mc:Choice>
              <mc:Fallback>
                <p:oleObj name="Equation" r:id="rId5" imgW="2445385" imgH="935990" progId="Equation.3">
                  <p:embed/>
                  <p:pic>
                    <p:nvPicPr>
                      <p:cNvPr id="0" name="图片 9934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27313" y="5445125"/>
                        <a:ext cx="2989262" cy="1149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224" name="Text Box 34"/>
          <p:cNvSpPr txBox="1">
            <a:spLocks noChangeArrowheads="1"/>
          </p:cNvSpPr>
          <p:nvPr/>
        </p:nvSpPr>
        <p:spPr bwMode="auto">
          <a:xfrm>
            <a:off x="1547813" y="1052513"/>
            <a:ext cx="468788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1. </a:t>
            </a:r>
            <a:r>
              <a:rPr kumimoji="1" lang="zh-CN" altLang="en-US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数学期望的定义</a:t>
            </a:r>
            <a:endParaRPr kumimoji="1" lang="zh-CN" altLang="en-US" sz="40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0084" name="Text Box 36"/>
          <p:cNvSpPr txBox="1">
            <a:spLocks noChangeArrowheads="1"/>
          </p:cNvSpPr>
          <p:nvPr/>
        </p:nvSpPr>
        <p:spPr bwMode="auto">
          <a:xfrm>
            <a:off x="5003800" y="3789363"/>
            <a:ext cx="2127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endParaRPr kumimoji="1" lang="en-US" altLang="zh-CN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0085" name="Text Box 37"/>
          <p:cNvSpPr txBox="1">
            <a:spLocks noChangeArrowheads="1"/>
          </p:cNvSpPr>
          <p:nvPr/>
        </p:nvSpPr>
        <p:spPr bwMode="auto">
          <a:xfrm>
            <a:off x="7235825" y="3789363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则称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0086" name="Text Box 38"/>
          <p:cNvSpPr txBox="1">
            <a:spLocks noChangeArrowheads="1"/>
          </p:cNvSpPr>
          <p:nvPr/>
        </p:nvSpPr>
        <p:spPr bwMode="auto">
          <a:xfrm>
            <a:off x="684213" y="1989138"/>
            <a:ext cx="1458912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r>
              <a:rPr kumimoji="1" lang="en-US" altLang="zh-CN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1</a:t>
            </a:r>
            <a:endParaRPr kumimoji="1" lang="en-US" altLang="zh-CN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2" name="Group 38"/>
          <p:cNvGrpSpPr/>
          <p:nvPr/>
        </p:nvGrpSpPr>
        <p:grpSpPr bwMode="auto">
          <a:xfrm>
            <a:off x="2700338" y="1125538"/>
            <a:ext cx="5184775" cy="641350"/>
            <a:chOff x="1701" y="663"/>
            <a:chExt cx="3266" cy="404"/>
          </a:xfrm>
        </p:grpSpPr>
        <p:sp>
          <p:nvSpPr>
            <p:cNvPr id="10248" name="Text Box 30"/>
            <p:cNvSpPr txBox="1">
              <a:spLocks noChangeArrowheads="1"/>
            </p:cNvSpPr>
            <p:nvPr/>
          </p:nvSpPr>
          <p:spPr bwMode="auto">
            <a:xfrm>
              <a:off x="1701" y="663"/>
              <a:ext cx="286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设连续 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r.v. </a:t>
              </a:r>
              <a:r>
                <a:rPr kumimoji="1" lang="en-US" altLang="zh-CN" sz="36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X 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的 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d.f. 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为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0249" name="Object 31"/>
            <p:cNvGraphicFramePr>
              <a:graphicFrameLocks noChangeAspect="1"/>
            </p:cNvGraphicFramePr>
            <p:nvPr/>
          </p:nvGraphicFramePr>
          <p:xfrm>
            <a:off x="4468" y="663"/>
            <a:ext cx="499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0363" name="Equation" r:id="rId1" imgW="319405" imgH="181610" progId="Equation.3">
                    <p:embed/>
                  </p:oleObj>
                </mc:Choice>
                <mc:Fallback>
                  <p:oleObj name="Equation" r:id="rId1" imgW="319405" imgH="181610" progId="Equation.3">
                    <p:embed/>
                    <p:pic>
                      <p:nvPicPr>
                        <p:cNvPr id="0" name="图片 10036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468" y="663"/>
                          <a:ext cx="499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1104" name="Text Box 32"/>
          <p:cNvSpPr txBox="1">
            <a:spLocks noChangeArrowheads="1"/>
          </p:cNvSpPr>
          <p:nvPr/>
        </p:nvSpPr>
        <p:spPr bwMode="auto">
          <a:xfrm>
            <a:off x="971550" y="2060575"/>
            <a:ext cx="247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若广义积分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1105" name="Object 33"/>
          <p:cNvGraphicFramePr>
            <a:graphicFrameLocks noChangeAspect="1"/>
          </p:cNvGraphicFramePr>
          <p:nvPr/>
        </p:nvGraphicFramePr>
        <p:xfrm>
          <a:off x="3348038" y="2852738"/>
          <a:ext cx="2171700" cy="800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364" name="Equation" r:id="rId3" imgW="1697990" imgH="681990" progId="Equation.3">
                  <p:embed/>
                </p:oleObj>
              </mc:Choice>
              <mc:Fallback>
                <p:oleObj name="Equation" r:id="rId3" imgW="1697990" imgH="681990" progId="Equation.3">
                  <p:embed/>
                  <p:pic>
                    <p:nvPicPr>
                      <p:cNvPr id="0" name="图片 1003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48038" y="2852738"/>
                        <a:ext cx="2171700" cy="800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1106" name="Text Box 34"/>
          <p:cNvSpPr txBox="1">
            <a:spLocks noChangeArrowheads="1"/>
          </p:cNvSpPr>
          <p:nvPr/>
        </p:nvSpPr>
        <p:spPr bwMode="auto">
          <a:xfrm>
            <a:off x="611188" y="3933825"/>
            <a:ext cx="7778750" cy="1373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则称此积分为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的数学期望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endParaRPr kumimoji="1" lang="zh-CN" altLang="en-US" sz="1200" smtClean="0">
              <a:solidFill>
                <a:srgbClr val="FFFF99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记作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E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),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即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31107" name="Object 35"/>
          <p:cNvGraphicFramePr>
            <a:graphicFrameLocks noChangeAspect="1"/>
          </p:cNvGraphicFramePr>
          <p:nvPr/>
        </p:nvGraphicFramePr>
        <p:xfrm>
          <a:off x="2484438" y="5516563"/>
          <a:ext cx="3657600" cy="800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365" name="Equation" r:id="rId5" imgW="2967990" imgH="681990" progId="Equation.3">
                  <p:embed/>
                </p:oleObj>
              </mc:Choice>
              <mc:Fallback>
                <p:oleObj name="Equation" r:id="rId5" imgW="2967990" imgH="681990" progId="Equation.3">
                  <p:embed/>
                  <p:pic>
                    <p:nvPicPr>
                      <p:cNvPr id="0" name="图片 1003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5516563"/>
                        <a:ext cx="3657600" cy="800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7" name="Text Box 37"/>
          <p:cNvSpPr txBox="1">
            <a:spLocks noChangeArrowheads="1"/>
          </p:cNvSpPr>
          <p:nvPr/>
        </p:nvSpPr>
        <p:spPr bwMode="auto">
          <a:xfrm>
            <a:off x="1116013" y="1052513"/>
            <a:ext cx="1458912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r>
              <a:rPr kumimoji="1" lang="en-US" altLang="zh-CN" sz="3600" b="1" smtClean="0">
                <a:solidFill>
                  <a:srgbClr val="A50021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endParaRPr kumimoji="1" lang="en-US" altLang="zh-CN" sz="3600" b="1" smtClean="0">
              <a:solidFill>
                <a:srgbClr val="A50021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Text Box 2"/>
          <p:cNvSpPr txBox="1">
            <a:spLocks noChangeArrowheads="1"/>
          </p:cNvSpPr>
          <p:nvPr/>
        </p:nvSpPr>
        <p:spPr bwMode="auto">
          <a:xfrm>
            <a:off x="755650" y="2060575"/>
            <a:ext cx="60531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q"/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设离散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的概率分布为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1011" name="Object 3"/>
          <p:cNvGraphicFramePr>
            <a:graphicFrameLocks noChangeAspect="1"/>
          </p:cNvGraphicFramePr>
          <p:nvPr/>
        </p:nvGraphicFramePr>
        <p:xfrm>
          <a:off x="2124075" y="3141663"/>
          <a:ext cx="4876800" cy="558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435" name="Equation" r:id="rId1" imgW="4064000" imgH="457200" progId="Equation.3">
                  <p:embed/>
                </p:oleObj>
              </mc:Choice>
              <mc:Fallback>
                <p:oleObj name="Equation" r:id="rId1" imgW="4064000" imgH="457200" progId="Equation.3">
                  <p:embed/>
                  <p:pic>
                    <p:nvPicPr>
                      <p:cNvPr id="0" name="图片 1034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4075" y="3141663"/>
                        <a:ext cx="4876800" cy="558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1012" name="Text Box 4"/>
          <p:cNvSpPr txBox="1">
            <a:spLocks noChangeArrowheads="1"/>
          </p:cNvSpPr>
          <p:nvPr/>
        </p:nvSpPr>
        <p:spPr bwMode="auto">
          <a:xfrm>
            <a:off x="1042988" y="4076700"/>
            <a:ext cx="2584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若无穷级数</a:t>
            </a:r>
            <a:endParaRPr kumimoji="1" lang="zh-CN" altLang="en-US" sz="36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1013" name="Object 5"/>
          <p:cNvGraphicFramePr>
            <a:graphicFrameLocks noChangeAspect="1"/>
          </p:cNvGraphicFramePr>
          <p:nvPr/>
        </p:nvGraphicFramePr>
        <p:xfrm>
          <a:off x="3779838" y="3860800"/>
          <a:ext cx="1701800" cy="990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436" name="Equation" r:id="rId3" imgW="1610995" imgH="935990" progId="Equation.3">
                  <p:embed/>
                </p:oleObj>
              </mc:Choice>
              <mc:Fallback>
                <p:oleObj name="Equation" r:id="rId3" imgW="1610995" imgH="935990" progId="Equation.3">
                  <p:embed/>
                  <p:pic>
                    <p:nvPicPr>
                      <p:cNvPr id="0" name="图片 1034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79838" y="3860800"/>
                        <a:ext cx="1701800" cy="990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1014" name="Text Box 6"/>
          <p:cNvSpPr txBox="1">
            <a:spLocks noChangeArrowheads="1"/>
          </p:cNvSpPr>
          <p:nvPr/>
        </p:nvSpPr>
        <p:spPr bwMode="auto">
          <a:xfrm>
            <a:off x="5580063" y="4005263"/>
            <a:ext cx="2927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绝对收敛，则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1015" name="Object 7"/>
          <p:cNvGraphicFramePr>
            <a:graphicFrameLocks noChangeAspect="1"/>
          </p:cNvGraphicFramePr>
          <p:nvPr/>
        </p:nvGraphicFramePr>
        <p:xfrm>
          <a:off x="2916238" y="5084763"/>
          <a:ext cx="3260725" cy="11001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437" name="Equation" r:id="rId5" imgW="2787015" imgH="935990" progId="Equation.3">
                  <p:embed/>
                </p:oleObj>
              </mc:Choice>
              <mc:Fallback>
                <p:oleObj name="Equation" r:id="rId5" imgW="2787015" imgH="935990" progId="Equation.3">
                  <p:embed/>
                  <p:pic>
                    <p:nvPicPr>
                      <p:cNvPr id="0" name="图片 1034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16238" y="5084763"/>
                        <a:ext cx="3260725" cy="1100137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608" name="Text Box 8"/>
          <p:cNvSpPr txBox="1">
            <a:spLocks noChangeArrowheads="1"/>
          </p:cNvSpPr>
          <p:nvPr/>
        </p:nvSpPr>
        <p:spPr bwMode="auto">
          <a:xfrm>
            <a:off x="1403350" y="1052513"/>
            <a:ext cx="5184775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(1)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 = g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的数学期望</a:t>
            </a:r>
            <a:endParaRPr kumimoji="1" lang="zh-CN" altLang="en-US" sz="36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Text Box 2"/>
          <p:cNvSpPr txBox="1">
            <a:spLocks noChangeArrowheads="1"/>
          </p:cNvSpPr>
          <p:nvPr/>
        </p:nvSpPr>
        <p:spPr bwMode="auto">
          <a:xfrm>
            <a:off x="1042988" y="1989138"/>
            <a:ext cx="59261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q"/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设连续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为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2035" name="Object 3"/>
          <p:cNvGraphicFramePr>
            <a:graphicFrameLocks noChangeAspect="1"/>
          </p:cNvGraphicFramePr>
          <p:nvPr/>
        </p:nvGraphicFramePr>
        <p:xfrm>
          <a:off x="3563938" y="3068638"/>
          <a:ext cx="2438400" cy="723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456" name="Equation" r:id="rId1" imgW="2315210" imgH="681990" progId="Equation.3">
                  <p:embed/>
                </p:oleObj>
              </mc:Choice>
              <mc:Fallback>
                <p:oleObj name="Equation" r:id="rId1" imgW="2315210" imgH="681990" progId="Equation.3">
                  <p:embed/>
                  <p:pic>
                    <p:nvPicPr>
                      <p:cNvPr id="0" name="图片 1044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63938" y="3068638"/>
                        <a:ext cx="2438400" cy="723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2036" name="Text Box 4"/>
          <p:cNvSpPr txBox="1">
            <a:spLocks noChangeArrowheads="1"/>
          </p:cNvSpPr>
          <p:nvPr/>
        </p:nvSpPr>
        <p:spPr bwMode="auto">
          <a:xfrm>
            <a:off x="6013450" y="3140075"/>
            <a:ext cx="2698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2037" name="Object 5"/>
          <p:cNvGraphicFramePr>
            <a:graphicFrameLocks noChangeAspect="1"/>
          </p:cNvGraphicFramePr>
          <p:nvPr/>
        </p:nvGraphicFramePr>
        <p:xfrm>
          <a:off x="2195513" y="4365625"/>
          <a:ext cx="39624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457" name="Equation" r:id="rId3" imgW="3483610" imgH="681990" progId="Equation.3">
                  <p:embed/>
                </p:oleObj>
              </mc:Choice>
              <mc:Fallback>
                <p:oleObj name="Equation" r:id="rId3" imgW="3483610" imgH="681990" progId="Equation.3">
                  <p:embed/>
                  <p:pic>
                    <p:nvPicPr>
                      <p:cNvPr id="0" name="图片 1044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513" y="4365625"/>
                        <a:ext cx="3962400" cy="83820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2038" name="Rectangle 6"/>
          <p:cNvSpPr>
            <a:spLocks noChangeArrowheads="1"/>
          </p:cNvSpPr>
          <p:nvPr/>
        </p:nvSpPr>
        <p:spPr bwMode="auto">
          <a:xfrm>
            <a:off x="1054100" y="3113088"/>
            <a:ext cx="247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若广义积分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Text Box 2"/>
          <p:cNvSpPr txBox="1">
            <a:spLocks noChangeArrowheads="1"/>
          </p:cNvSpPr>
          <p:nvPr/>
        </p:nvSpPr>
        <p:spPr bwMode="auto">
          <a:xfrm>
            <a:off x="827088" y="1989138"/>
            <a:ext cx="69548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q"/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设离散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 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的概率分布为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3059" name="Object 3"/>
          <p:cNvGraphicFramePr>
            <a:graphicFrameLocks noChangeAspect="1"/>
          </p:cNvGraphicFramePr>
          <p:nvPr/>
        </p:nvGraphicFramePr>
        <p:xfrm>
          <a:off x="1835150" y="2852738"/>
          <a:ext cx="5616575" cy="582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483" name="Equation" r:id="rId1" imgW="5588000" imgH="493395" progId="Equation.3">
                  <p:embed/>
                </p:oleObj>
              </mc:Choice>
              <mc:Fallback>
                <p:oleObj name="Equation" r:id="rId1" imgW="5588000" imgH="493395" progId="Equation.3">
                  <p:embed/>
                  <p:pic>
                    <p:nvPicPr>
                      <p:cNvPr id="0" name="图片 10548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2852738"/>
                        <a:ext cx="5616575" cy="5826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3060" name="Object 4"/>
          <p:cNvGraphicFramePr>
            <a:graphicFrameLocks noChangeAspect="1"/>
          </p:cNvGraphicFramePr>
          <p:nvPr/>
        </p:nvGraphicFramePr>
        <p:xfrm>
          <a:off x="2843213" y="3573463"/>
          <a:ext cx="2820987" cy="1117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484" name="Equation" r:id="rId3" imgW="2213610" imgH="979805" progId="Equation.3">
                  <p:embed/>
                </p:oleObj>
              </mc:Choice>
              <mc:Fallback>
                <p:oleObj name="Equation" r:id="rId3" imgW="2213610" imgH="979805" progId="Equation.3">
                  <p:embed/>
                  <p:pic>
                    <p:nvPicPr>
                      <p:cNvPr id="0" name="图片 1054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3213" y="3573463"/>
                        <a:ext cx="2820987" cy="1117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3061" name="Text Box 5"/>
          <p:cNvSpPr txBox="1">
            <a:spLocks noChangeArrowheads="1"/>
          </p:cNvSpPr>
          <p:nvPr/>
        </p:nvSpPr>
        <p:spPr bwMode="auto">
          <a:xfrm>
            <a:off x="5724525" y="3789363"/>
            <a:ext cx="2927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3062" name="Object 6"/>
          <p:cNvGraphicFramePr>
            <a:graphicFrameLocks noChangeAspect="1"/>
          </p:cNvGraphicFramePr>
          <p:nvPr/>
        </p:nvGraphicFramePr>
        <p:xfrm>
          <a:off x="2555875" y="4941888"/>
          <a:ext cx="3875088" cy="11223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485" name="Equation" r:id="rId5" imgW="3410585" imgH="979805" progId="Equation.3">
                  <p:embed/>
                </p:oleObj>
              </mc:Choice>
              <mc:Fallback>
                <p:oleObj name="Equation" r:id="rId5" imgW="3410585" imgH="979805" progId="Equation.3">
                  <p:embed/>
                  <p:pic>
                    <p:nvPicPr>
                      <p:cNvPr id="0" name="图片 1054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5875" y="4941888"/>
                        <a:ext cx="3875088" cy="1122362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3063" name="Rectangle 7"/>
          <p:cNvSpPr>
            <a:spLocks noChangeArrowheads="1"/>
          </p:cNvSpPr>
          <p:nvPr/>
        </p:nvSpPr>
        <p:spPr bwMode="auto">
          <a:xfrm>
            <a:off x="1258888" y="3789363"/>
            <a:ext cx="1555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若级数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9704" name="Text Box 8"/>
          <p:cNvSpPr txBox="1">
            <a:spLocks noChangeArrowheads="1"/>
          </p:cNvSpPr>
          <p:nvPr/>
        </p:nvSpPr>
        <p:spPr bwMode="auto">
          <a:xfrm>
            <a:off x="1331913" y="549275"/>
            <a:ext cx="5688012" cy="12001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(2)  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二维随机变量函数</a:t>
            </a:r>
            <a:endParaRPr kumimoji="1" lang="en-US" altLang="zh-CN" sz="36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Z = g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 ,Y 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的数学期望</a:t>
            </a:r>
            <a:endParaRPr kumimoji="1" lang="zh-CN" altLang="en-US" sz="36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Text Box 2"/>
          <p:cNvSpPr txBox="1">
            <a:spLocks noChangeArrowheads="1"/>
          </p:cNvSpPr>
          <p:nvPr/>
        </p:nvSpPr>
        <p:spPr bwMode="auto">
          <a:xfrm>
            <a:off x="1187450" y="1125538"/>
            <a:ext cx="67643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q"/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设连续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r.v. 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的联合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d.f.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74083" name="Text Box 3"/>
          <p:cNvSpPr txBox="1">
            <a:spLocks noChangeArrowheads="1"/>
          </p:cNvSpPr>
          <p:nvPr/>
        </p:nvSpPr>
        <p:spPr bwMode="auto">
          <a:xfrm>
            <a:off x="3563938" y="1916113"/>
            <a:ext cx="1682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4084" name="Object 4"/>
          <p:cNvGraphicFramePr>
            <a:graphicFrameLocks noChangeAspect="1"/>
          </p:cNvGraphicFramePr>
          <p:nvPr/>
        </p:nvGraphicFramePr>
        <p:xfrm>
          <a:off x="2484438" y="3357563"/>
          <a:ext cx="4608512" cy="828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6504" name="Equation" r:id="rId1" imgW="3831590" imgH="681990" progId="Equation.3">
                  <p:embed/>
                </p:oleObj>
              </mc:Choice>
              <mc:Fallback>
                <p:oleObj name="Equation" r:id="rId1" imgW="3831590" imgH="681990" progId="Equation.3">
                  <p:embed/>
                  <p:pic>
                    <p:nvPicPr>
                      <p:cNvPr id="0" name="图片 1065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3357563"/>
                        <a:ext cx="4608512" cy="828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085" name="Text Box 5"/>
          <p:cNvSpPr txBox="1">
            <a:spLocks noChangeArrowheads="1"/>
          </p:cNvSpPr>
          <p:nvPr/>
        </p:nvSpPr>
        <p:spPr bwMode="auto">
          <a:xfrm>
            <a:off x="1116013" y="4365625"/>
            <a:ext cx="2813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绝对收敛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74086" name="Object 6"/>
          <p:cNvGraphicFramePr>
            <a:graphicFrameLocks noChangeAspect="1"/>
          </p:cNvGraphicFramePr>
          <p:nvPr/>
        </p:nvGraphicFramePr>
        <p:xfrm>
          <a:off x="1908175" y="5157788"/>
          <a:ext cx="5616575" cy="803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6505" name="Equation" r:id="rId3" imgW="5022215" imgH="681990" progId="Equation.3">
                  <p:embed/>
                </p:oleObj>
              </mc:Choice>
              <mc:Fallback>
                <p:oleObj name="Equation" r:id="rId3" imgW="5022215" imgH="681990" progId="Equation.3">
                  <p:embed/>
                  <p:pic>
                    <p:nvPicPr>
                      <p:cNvPr id="0" name="图片 10650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8175" y="5157788"/>
                        <a:ext cx="5616575" cy="803275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087" name="Rectangle 7"/>
          <p:cNvSpPr>
            <a:spLocks noChangeArrowheads="1"/>
          </p:cNvSpPr>
          <p:nvPr/>
        </p:nvSpPr>
        <p:spPr bwMode="auto">
          <a:xfrm>
            <a:off x="1116013" y="2565400"/>
            <a:ext cx="247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若广义积分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Text Box 2"/>
          <p:cNvSpPr txBox="1">
            <a:spLocks noChangeArrowheads="1"/>
          </p:cNvSpPr>
          <p:nvPr/>
        </p:nvSpPr>
        <p:spPr bwMode="auto">
          <a:xfrm>
            <a:off x="1258888" y="1052513"/>
            <a:ext cx="3602037" cy="57943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3.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数学期望的性质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2275" name="Rectangle 3"/>
          <p:cNvSpPr>
            <a:spLocks noChangeArrowheads="1"/>
          </p:cNvSpPr>
          <p:nvPr/>
        </p:nvSpPr>
        <p:spPr bwMode="auto">
          <a:xfrm>
            <a:off x="609600" y="1989138"/>
            <a:ext cx="78486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(1)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设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是常数，则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;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2276" name="Rectangle 4"/>
          <p:cNvSpPr>
            <a:spLocks noChangeArrowheads="1"/>
          </p:cNvSpPr>
          <p:nvPr/>
        </p:nvSpPr>
        <p:spPr bwMode="auto">
          <a:xfrm>
            <a:off x="539750" y="4508500"/>
            <a:ext cx="7704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 (4)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设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、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独立，则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).</a:t>
            </a:r>
            <a:endParaRPr kumimoji="1" lang="en-US" altLang="zh-CN" sz="240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2277" name="Rectangle 5"/>
          <p:cNvSpPr>
            <a:spLocks noChangeArrowheads="1"/>
          </p:cNvSpPr>
          <p:nvPr/>
        </p:nvSpPr>
        <p:spPr bwMode="auto">
          <a:xfrm>
            <a:off x="539750" y="2781300"/>
            <a:ext cx="7848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(2)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若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是常数，则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);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2278" name="Rectangle 6"/>
          <p:cNvSpPr>
            <a:spLocks noChangeArrowheads="1"/>
          </p:cNvSpPr>
          <p:nvPr/>
        </p:nvSpPr>
        <p:spPr bwMode="auto">
          <a:xfrm>
            <a:off x="611188" y="3573463"/>
            <a:ext cx="576103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(3)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 =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)+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);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2279" name="AutoShape 7"/>
          <p:cNvSpPr>
            <a:spLocks noChangeArrowheads="1"/>
          </p:cNvSpPr>
          <p:nvPr/>
        </p:nvSpPr>
        <p:spPr bwMode="auto">
          <a:xfrm>
            <a:off x="4932363" y="5334000"/>
            <a:ext cx="3352800" cy="1190625"/>
          </a:xfrm>
          <a:prstGeom prst="wedgeRectCallout">
            <a:avLst>
              <a:gd name="adj1" fmla="val -53833"/>
              <a:gd name="adj2" fmla="val -7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注意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:</a:t>
            </a:r>
            <a:r>
              <a:rPr kumimoji="1" lang="zh-CN" altLang="en-US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由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XY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E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</a:t>
            </a:r>
            <a:endParaRPr kumimoji="1" lang="en-US" altLang="zh-CN" sz="24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algn="ctr" fontAlgn="base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不一定能推出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en-US" altLang="zh-CN" sz="24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zh-CN" altLang="en-US" sz="24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独立</a:t>
            </a:r>
            <a:endParaRPr kumimoji="1" lang="zh-CN" altLang="en-US" sz="24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87" name="Text Box 39"/>
          <p:cNvSpPr txBox="1">
            <a:spLocks noChangeArrowheads="1"/>
          </p:cNvSpPr>
          <p:nvPr/>
        </p:nvSpPr>
        <p:spPr bwMode="auto">
          <a:xfrm>
            <a:off x="2268538" y="1844675"/>
            <a:ext cx="6249987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E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[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- E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)]</a:t>
            </a:r>
            <a:r>
              <a:rPr kumimoji="1" lang="en-US" altLang="zh-CN" sz="3200" baseline="30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存在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则称其为随机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30088" name="Group 40"/>
          <p:cNvGrpSpPr/>
          <p:nvPr/>
        </p:nvGrpSpPr>
        <p:grpSpPr bwMode="auto">
          <a:xfrm>
            <a:off x="1042988" y="4365625"/>
            <a:ext cx="6527800" cy="606425"/>
            <a:chOff x="902" y="2251"/>
            <a:chExt cx="4112" cy="382"/>
          </a:xfrm>
        </p:grpSpPr>
        <p:sp>
          <p:nvSpPr>
            <p:cNvPr id="130089" name="Text Box 41"/>
            <p:cNvSpPr txBox="1">
              <a:spLocks noChangeArrowheads="1"/>
            </p:cNvSpPr>
            <p:nvPr/>
          </p:nvSpPr>
          <p:spPr bwMode="auto">
            <a:xfrm>
              <a:off x="902" y="2251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称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30090" name="Object 42"/>
            <p:cNvGraphicFramePr>
              <a:graphicFrameLocks noChangeAspect="1"/>
            </p:cNvGraphicFramePr>
            <p:nvPr/>
          </p:nvGraphicFramePr>
          <p:xfrm>
            <a:off x="1344" y="2304"/>
            <a:ext cx="800" cy="3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8313" name="Equation" r:id="rId1" imgW="1212215" imgH="471805" progId="Equation.3">
                    <p:embed/>
                  </p:oleObj>
                </mc:Choice>
                <mc:Fallback>
                  <p:oleObj name="Equation" r:id="rId1" imgW="1212215" imgH="471805" progId="Equation.3">
                    <p:embed/>
                    <p:pic>
                      <p:nvPicPr>
                        <p:cNvPr id="0" name="图片 983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44" y="2304"/>
                          <a:ext cx="800" cy="3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0091" name="Text Box 43"/>
            <p:cNvSpPr txBox="1">
              <a:spLocks noChangeArrowheads="1"/>
            </p:cNvSpPr>
            <p:nvPr/>
          </p:nvSpPr>
          <p:spPr bwMode="auto">
            <a:xfrm>
              <a:off x="2246" y="2268"/>
              <a:ext cx="276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为 </a:t>
              </a: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X </a:t>
              </a: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的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均方差</a:t>
              </a: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或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标准差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.</a:t>
              </a:r>
              <a:endPara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30093" name="Text Box 45"/>
          <p:cNvSpPr txBox="1">
            <a:spLocks noChangeArrowheads="1"/>
          </p:cNvSpPr>
          <p:nvPr/>
        </p:nvSpPr>
        <p:spPr bwMode="auto">
          <a:xfrm>
            <a:off x="1331913" y="981075"/>
            <a:ext cx="2808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1. 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方差概念</a:t>
            </a:r>
            <a:endParaRPr kumimoji="1" lang="zh-CN" altLang="en-US" sz="3600" b="1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130095" name="Text Box 47"/>
          <p:cNvSpPr txBox="1">
            <a:spLocks noChangeArrowheads="1"/>
          </p:cNvSpPr>
          <p:nvPr/>
        </p:nvSpPr>
        <p:spPr bwMode="auto">
          <a:xfrm>
            <a:off x="1116013" y="1916113"/>
            <a:ext cx="1223962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定义</a:t>
            </a:r>
            <a:endParaRPr kumimoji="1" lang="zh-CN" altLang="en-US" sz="36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0096" name="Text Box 48"/>
          <p:cNvSpPr txBox="1">
            <a:spLocks noChangeArrowheads="1"/>
          </p:cNvSpPr>
          <p:nvPr/>
        </p:nvSpPr>
        <p:spPr bwMode="auto">
          <a:xfrm>
            <a:off x="900113" y="3357563"/>
            <a:ext cx="4775200" cy="806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即   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D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=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E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[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- E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)]</a:t>
            </a:r>
            <a:r>
              <a:rPr kumimoji="1" lang="en-US" altLang="zh-CN" sz="3200" baseline="30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2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30097" name="Text Box 49"/>
          <p:cNvSpPr txBox="1">
            <a:spLocks noChangeArrowheads="1"/>
          </p:cNvSpPr>
          <p:nvPr/>
        </p:nvSpPr>
        <p:spPr bwMode="auto">
          <a:xfrm>
            <a:off x="1042988" y="2565400"/>
            <a:ext cx="6927850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变量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记为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D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Var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1701800" y="5517232"/>
          <a:ext cx="4876800" cy="86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8314" name="Equation" r:id="rId3" imgW="1429385" imgH="210185" progId="Equation.3">
                  <p:embed/>
                </p:oleObj>
              </mc:Choice>
              <mc:Fallback>
                <p:oleObj name="Equation" r:id="rId3" imgW="1429385" imgH="210185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1800" y="5517232"/>
                        <a:ext cx="4876800" cy="863600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rgbClr val="FFFF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9" name="Text Box 19"/>
          <p:cNvSpPr txBox="1">
            <a:spLocks noChangeArrowheads="1"/>
          </p:cNvSpPr>
          <p:nvPr/>
        </p:nvSpPr>
        <p:spPr bwMode="auto">
          <a:xfrm>
            <a:off x="1116013" y="476250"/>
            <a:ext cx="2967037" cy="57943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2. </a:t>
            </a:r>
            <a:r>
              <a:rPr kumimoji="1" lang="zh-CN" altLang="en-US" sz="32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方差的性质</a:t>
            </a:r>
            <a:endParaRPr kumimoji="1" lang="zh-CN" altLang="en-US" sz="3200" b="1" dirty="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3860" name="Rectangle 20"/>
          <p:cNvSpPr>
            <a:spLocks noChangeArrowheads="1"/>
          </p:cNvSpPr>
          <p:nvPr/>
        </p:nvSpPr>
        <p:spPr bwMode="auto">
          <a:xfrm>
            <a:off x="755650" y="1196975"/>
            <a:ext cx="5181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(1)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设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是常数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则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)=0;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3861" name="Rectangle 21"/>
          <p:cNvSpPr>
            <a:spLocks noChangeArrowheads="1"/>
          </p:cNvSpPr>
          <p:nvPr/>
        </p:nvSpPr>
        <p:spPr bwMode="auto">
          <a:xfrm>
            <a:off x="755650" y="1916113"/>
            <a:ext cx="66262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(2)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若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是常数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则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C</a:t>
            </a:r>
            <a:r>
              <a:rPr kumimoji="1" lang="en-US" altLang="zh-CN" sz="3200" b="1" baseline="30000" smtClean="0">
                <a:solidFill>
                  <a:srgbClr val="000000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);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3862" name="Rectangle 22"/>
          <p:cNvSpPr>
            <a:spLocks noChangeArrowheads="1"/>
          </p:cNvSpPr>
          <p:nvPr/>
        </p:nvSpPr>
        <p:spPr bwMode="auto">
          <a:xfrm>
            <a:off x="755650" y="2565400"/>
            <a:ext cx="58324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(3)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若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与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独立，则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         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 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)+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D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).</a:t>
            </a:r>
            <a:endParaRPr kumimoji="1" lang="en-US" altLang="zh-CN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63863" name="Object 23"/>
          <p:cNvGraphicFramePr>
            <a:graphicFrameLocks noChangeAspect="1"/>
          </p:cNvGraphicFramePr>
          <p:nvPr/>
        </p:nvGraphicFramePr>
        <p:xfrm>
          <a:off x="2057400" y="4794250"/>
          <a:ext cx="3548063" cy="11318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0600" name="公式" r:id="rId1" imgW="1284605" imgH="413385" progId="Equation.3">
                  <p:embed/>
                </p:oleObj>
              </mc:Choice>
              <mc:Fallback>
                <p:oleObj name="公式" r:id="rId1" imgW="1284605" imgH="413385" progId="Equation.3">
                  <p:embed/>
                  <p:pic>
                    <p:nvPicPr>
                      <p:cNvPr id="0" name="图片 11059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7400" y="4794250"/>
                        <a:ext cx="3548063" cy="11318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3864" name="Rectangle 24"/>
          <p:cNvSpPr>
            <a:spLocks noChangeArrowheads="1"/>
          </p:cNvSpPr>
          <p:nvPr/>
        </p:nvSpPr>
        <p:spPr bwMode="auto">
          <a:xfrm>
            <a:off x="1116013" y="4149725"/>
            <a:ext cx="5883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推广：若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2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,…,</a:t>
            </a:r>
            <a:r>
              <a:rPr kumimoji="1" lang="en-US" altLang="zh-CN" sz="32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en-US" altLang="zh-CN" sz="3200" b="1" i="1" baseline="-25000" smtClean="0">
                <a:solidFill>
                  <a:srgbClr val="000000"/>
                </a:solidFill>
                <a:latin typeface="Times New Roman" panose="02020603050405020304" pitchFamily="18" charset="0"/>
              </a:rPr>
              <a:t>n</a:t>
            </a:r>
            <a:r>
              <a:rPr kumimoji="1" lang="zh-CN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相互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独立</a:t>
            </a:r>
            <a:r>
              <a: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则</a:t>
            </a:r>
            <a:endParaRPr kumimoji="1" lang="zh-CN" altLang="en-US" sz="3200" b="1" baseline="-25000" smtClean="0">
              <a:solidFill>
                <a:srgbClr val="333399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63865" name="Object 25"/>
          <p:cNvGraphicFramePr>
            <a:graphicFrameLocks noChangeAspect="1"/>
          </p:cNvGraphicFramePr>
          <p:nvPr/>
        </p:nvGraphicFramePr>
        <p:xfrm>
          <a:off x="1957388" y="5849938"/>
          <a:ext cx="3876675" cy="1008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0601" name="公式" r:id="rId3" imgW="1574800" imgH="413385" progId="Equation.3">
                  <p:embed/>
                </p:oleObj>
              </mc:Choice>
              <mc:Fallback>
                <p:oleObj name="公式" r:id="rId3" imgW="1574800" imgH="413385" progId="Equation.3">
                  <p:embed/>
                  <p:pic>
                    <p:nvPicPr>
                      <p:cNvPr id="0" name="图片 1106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57388" y="5849938"/>
                        <a:ext cx="3876675" cy="1008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67" name="Text Box 23"/>
          <p:cNvSpPr txBox="1">
            <a:spLocks noChangeArrowheads="1"/>
          </p:cNvSpPr>
          <p:nvPr/>
        </p:nvSpPr>
        <p:spPr bwMode="auto">
          <a:xfrm>
            <a:off x="1757934" y="376238"/>
            <a:ext cx="5743880" cy="64633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dirty="0" smtClean="0">
                <a:solidFill>
                  <a:srgbClr val="000000"/>
                </a:solidFill>
                <a:latin typeface="Times New Roman" panose="02020603050405020304" pitchFamily="18" charset="0"/>
              </a:rPr>
              <a:t>常见分布的数学期望和方差</a:t>
            </a:r>
            <a:endParaRPr kumimoji="1" lang="zh-CN" altLang="en-US" sz="3600" dirty="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34168" name="Group 24"/>
          <p:cNvGrpSpPr/>
          <p:nvPr/>
        </p:nvGrpSpPr>
        <p:grpSpPr bwMode="auto">
          <a:xfrm>
            <a:off x="35496" y="1017588"/>
            <a:ext cx="8153400" cy="5410200"/>
            <a:chOff x="288" y="720"/>
            <a:chExt cx="5136" cy="3408"/>
          </a:xfrm>
        </p:grpSpPr>
        <p:sp>
          <p:nvSpPr>
            <p:cNvPr id="16400" name="Line 25"/>
            <p:cNvSpPr>
              <a:spLocks noChangeShapeType="1"/>
            </p:cNvSpPr>
            <p:nvPr/>
          </p:nvSpPr>
          <p:spPr bwMode="auto">
            <a:xfrm>
              <a:off x="288" y="1344"/>
              <a:ext cx="51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6401" name="Line 26"/>
            <p:cNvSpPr>
              <a:spLocks noChangeShapeType="1"/>
            </p:cNvSpPr>
            <p:nvPr/>
          </p:nvSpPr>
          <p:spPr bwMode="auto">
            <a:xfrm>
              <a:off x="1509" y="720"/>
              <a:ext cx="0" cy="34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6402" name="Text Box 27"/>
            <p:cNvSpPr txBox="1">
              <a:spLocks noChangeArrowheads="1"/>
            </p:cNvSpPr>
            <p:nvPr/>
          </p:nvSpPr>
          <p:spPr bwMode="auto">
            <a:xfrm>
              <a:off x="607" y="783"/>
              <a:ext cx="692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分布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6403" name="Text Box 28"/>
            <p:cNvSpPr txBox="1">
              <a:spLocks noChangeArrowheads="1"/>
            </p:cNvSpPr>
            <p:nvPr/>
          </p:nvSpPr>
          <p:spPr bwMode="auto">
            <a:xfrm>
              <a:off x="4275" y="813"/>
              <a:ext cx="692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期望</a:t>
              </a:r>
              <a:endParaRPr kumimoji="1" lang="zh-CN" altLang="en-US" sz="3600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6404" name="Text Box 29"/>
            <p:cNvSpPr txBox="1">
              <a:spLocks noChangeArrowheads="1"/>
            </p:cNvSpPr>
            <p:nvPr/>
          </p:nvSpPr>
          <p:spPr bwMode="auto">
            <a:xfrm>
              <a:off x="1781" y="799"/>
              <a:ext cx="1268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概率分布</a:t>
              </a:r>
              <a:endParaRPr kumimoji="1" lang="zh-CN" altLang="en-US" sz="3600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6405" name="Line 30"/>
            <p:cNvSpPr>
              <a:spLocks noChangeShapeType="1"/>
            </p:cNvSpPr>
            <p:nvPr/>
          </p:nvSpPr>
          <p:spPr bwMode="auto">
            <a:xfrm>
              <a:off x="4230" y="768"/>
              <a:ext cx="0" cy="33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grpSp>
        <p:nvGrpSpPr>
          <p:cNvPr id="134175" name="Group 31"/>
          <p:cNvGrpSpPr/>
          <p:nvPr/>
        </p:nvGrpSpPr>
        <p:grpSpPr bwMode="auto">
          <a:xfrm>
            <a:off x="173609" y="2349500"/>
            <a:ext cx="6578600" cy="1054100"/>
            <a:chOff x="384" y="1416"/>
            <a:chExt cx="4144" cy="664"/>
          </a:xfrm>
        </p:grpSpPr>
        <p:sp>
          <p:nvSpPr>
            <p:cNvPr id="16397" name="Text Box 32"/>
            <p:cNvSpPr txBox="1">
              <a:spLocks noChangeArrowheads="1"/>
            </p:cNvSpPr>
            <p:nvPr/>
          </p:nvSpPr>
          <p:spPr bwMode="auto">
            <a:xfrm>
              <a:off x="384" y="1416"/>
              <a:ext cx="96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0-1</a:t>
              </a:r>
              <a:r>
                <a:rPr kumimoji="1" lang="zh-CN" altLang="en-US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分布</a:t>
              </a:r>
              <a:endParaRPr kumimoji="1" lang="zh-CN" altLang="en-US" sz="3200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6398" name="Object 33"/>
            <p:cNvGraphicFramePr>
              <a:graphicFrameLocks noChangeAspect="1"/>
            </p:cNvGraphicFramePr>
            <p:nvPr/>
          </p:nvGraphicFramePr>
          <p:xfrm>
            <a:off x="1563" y="1424"/>
            <a:ext cx="1712" cy="65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1627" name="Equation" r:id="rId1" imgW="2576195" imgH="979805" progId="Equation.3">
                    <p:embed/>
                  </p:oleObj>
                </mc:Choice>
                <mc:Fallback>
                  <p:oleObj name="Equation" r:id="rId1" imgW="2576195" imgH="979805" progId="Equation.3">
                    <p:embed/>
                    <p:pic>
                      <p:nvPicPr>
                        <p:cNvPr id="0" name="图片 11162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63" y="1424"/>
                          <a:ext cx="1712" cy="65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9" name="Text Box 34"/>
            <p:cNvSpPr txBox="1">
              <a:spLocks noChangeArrowheads="1"/>
            </p:cNvSpPr>
            <p:nvPr/>
          </p:nvSpPr>
          <p:spPr bwMode="auto">
            <a:xfrm>
              <a:off x="4284" y="1569"/>
              <a:ext cx="24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p</a:t>
              </a:r>
              <a:endParaRPr kumimoji="1" lang="en-US" altLang="zh-CN" sz="3200" i="1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34179" name="Group 35"/>
          <p:cNvGrpSpPr/>
          <p:nvPr/>
        </p:nvGrpSpPr>
        <p:grpSpPr bwMode="auto">
          <a:xfrm>
            <a:off x="245046" y="3644900"/>
            <a:ext cx="6783388" cy="1143000"/>
            <a:chOff x="432" y="2352"/>
            <a:chExt cx="4273" cy="720"/>
          </a:xfrm>
        </p:grpSpPr>
        <p:sp>
          <p:nvSpPr>
            <p:cNvPr id="16394" name="Text Box 36"/>
            <p:cNvSpPr txBox="1">
              <a:spLocks noChangeArrowheads="1"/>
            </p:cNvSpPr>
            <p:nvPr/>
          </p:nvSpPr>
          <p:spPr bwMode="auto">
            <a:xfrm>
              <a:off x="432" y="2529"/>
              <a:ext cx="76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B</a:t>
              </a:r>
              <a:r>
                <a:rPr kumimoji="1" lang="en-US" altLang="zh-CN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en-US" altLang="zh-CN" sz="3200" i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n,p</a:t>
              </a:r>
              <a:r>
                <a:rPr kumimoji="1" lang="en-US" altLang="zh-CN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6395" name="Object 37"/>
            <p:cNvGraphicFramePr>
              <a:graphicFrameLocks noChangeAspect="1"/>
            </p:cNvGraphicFramePr>
            <p:nvPr/>
          </p:nvGraphicFramePr>
          <p:xfrm>
            <a:off x="1521" y="2352"/>
            <a:ext cx="2720" cy="7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1628" name="Equation" r:id="rId3" imgW="4100195" imgH="1081405" progId="Equation.3">
                    <p:embed/>
                  </p:oleObj>
                </mc:Choice>
                <mc:Fallback>
                  <p:oleObj name="Equation" r:id="rId3" imgW="4100195" imgH="1081405" progId="Equation.3">
                    <p:embed/>
                    <p:pic>
                      <p:nvPicPr>
                        <p:cNvPr id="0" name="图片 1116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21" y="2352"/>
                          <a:ext cx="2720" cy="7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6" name="Text Box 38"/>
            <p:cNvSpPr txBox="1">
              <a:spLocks noChangeArrowheads="1"/>
            </p:cNvSpPr>
            <p:nvPr/>
          </p:nvSpPr>
          <p:spPr bwMode="auto">
            <a:xfrm>
              <a:off x="4333" y="2529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dirty="0" err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np</a:t>
              </a:r>
              <a:endParaRPr kumimoji="1" lang="en-US" altLang="zh-CN" sz="3200" i="1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34183" name="Group 39"/>
          <p:cNvGrpSpPr/>
          <p:nvPr/>
        </p:nvGrpSpPr>
        <p:grpSpPr bwMode="auto">
          <a:xfrm>
            <a:off x="389509" y="4868863"/>
            <a:ext cx="6456363" cy="1600200"/>
            <a:chOff x="493" y="3264"/>
            <a:chExt cx="4067" cy="1008"/>
          </a:xfrm>
        </p:grpSpPr>
        <p:sp>
          <p:nvSpPr>
            <p:cNvPr id="16391" name="Text Box 40"/>
            <p:cNvSpPr txBox="1">
              <a:spLocks noChangeArrowheads="1"/>
            </p:cNvSpPr>
            <p:nvPr/>
          </p:nvSpPr>
          <p:spPr bwMode="auto">
            <a:xfrm>
              <a:off x="493" y="3364"/>
              <a:ext cx="58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P</a:t>
              </a:r>
              <a:r>
                <a:rPr kumimoji="1" lang="en-US" altLang="zh-CN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en-US" altLang="zh-CN" sz="3200" i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</a:t>
              </a:r>
              <a:r>
                <a:rPr kumimoji="1" lang="en-US" altLang="zh-CN" sz="32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6392" name="Object 41"/>
            <p:cNvGraphicFramePr>
              <a:graphicFrameLocks noChangeAspect="1"/>
            </p:cNvGraphicFramePr>
            <p:nvPr/>
          </p:nvGraphicFramePr>
          <p:xfrm>
            <a:off x="1536" y="3264"/>
            <a:ext cx="2400" cy="10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1629" name="Equation" r:id="rId5" imgW="3621405" imgH="1517015" progId="Equation.3">
                    <p:embed/>
                  </p:oleObj>
                </mc:Choice>
                <mc:Fallback>
                  <p:oleObj name="Equation" r:id="rId5" imgW="3621405" imgH="1517015" progId="Equation.3">
                    <p:embed/>
                    <p:pic>
                      <p:nvPicPr>
                        <p:cNvPr id="0" name="图片 1116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36" y="3264"/>
                          <a:ext cx="2400" cy="10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3" name="Text Box 42"/>
            <p:cNvSpPr txBox="1">
              <a:spLocks noChangeArrowheads="1"/>
            </p:cNvSpPr>
            <p:nvPr/>
          </p:nvSpPr>
          <p:spPr bwMode="auto">
            <a:xfrm>
              <a:off x="4303" y="3416"/>
              <a:ext cx="257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</a:t>
              </a:r>
              <a:endParaRPr kumimoji="1" lang="en-US" altLang="zh-CN" sz="3200" i="1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22" name="Line 30"/>
          <p:cNvSpPr>
            <a:spLocks noChangeShapeType="1"/>
          </p:cNvSpPr>
          <p:nvPr/>
        </p:nvSpPr>
        <p:spPr bwMode="auto">
          <a:xfrm>
            <a:off x="7445772" y="1052736"/>
            <a:ext cx="0" cy="53340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23" name="Text Box 48"/>
          <p:cNvSpPr txBox="1">
            <a:spLocks noChangeArrowheads="1"/>
          </p:cNvSpPr>
          <p:nvPr/>
        </p:nvSpPr>
        <p:spPr bwMode="auto">
          <a:xfrm>
            <a:off x="7524328" y="1124744"/>
            <a:ext cx="1107996" cy="64633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endParaRPr kumimoji="1" lang="zh-CN" altLang="en-US" sz="3600" dirty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4" name="Text Box 54"/>
          <p:cNvSpPr txBox="1">
            <a:spLocks noChangeArrowheads="1"/>
          </p:cNvSpPr>
          <p:nvPr/>
        </p:nvSpPr>
        <p:spPr bwMode="auto">
          <a:xfrm>
            <a:off x="7524328" y="2642964"/>
            <a:ext cx="1327150" cy="642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3600" i="1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600" i="1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1-p</a:t>
            </a:r>
            <a:r>
              <a:rPr kumimoji="1" lang="en-US" altLang="zh-CN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600" i="1" dirty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5" name="Text Box 58"/>
          <p:cNvSpPr txBox="1">
            <a:spLocks noChangeArrowheads="1"/>
          </p:cNvSpPr>
          <p:nvPr/>
        </p:nvSpPr>
        <p:spPr bwMode="auto">
          <a:xfrm>
            <a:off x="7452320" y="3940625"/>
            <a:ext cx="1555065" cy="6405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3600" i="1" dirty="0" err="1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np</a:t>
            </a:r>
            <a:r>
              <a:rPr kumimoji="1" lang="en-US" altLang="zh-CN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(1-</a:t>
            </a:r>
            <a:r>
              <a:rPr kumimoji="1" lang="en-US" altLang="zh-CN" sz="3600" i="1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600" i="1" dirty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6" name="Text Box 62"/>
          <p:cNvSpPr txBox="1">
            <a:spLocks noChangeArrowheads="1"/>
          </p:cNvSpPr>
          <p:nvPr/>
        </p:nvSpPr>
        <p:spPr bwMode="auto">
          <a:xfrm>
            <a:off x="7734300" y="5150531"/>
            <a:ext cx="434975" cy="639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3600" i="1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</a:t>
            </a:r>
            <a:endParaRPr kumimoji="1" lang="en-US" altLang="zh-CN" sz="3600" i="1" dirty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  <a:sym typeface="Symbol" panose="05050102010706020507" pitchFamily="18" charset="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84" name="Group 16"/>
          <p:cNvGrpSpPr/>
          <p:nvPr/>
        </p:nvGrpSpPr>
        <p:grpSpPr bwMode="auto">
          <a:xfrm>
            <a:off x="172418" y="765175"/>
            <a:ext cx="8575677" cy="5410200"/>
            <a:chOff x="482" y="330"/>
            <a:chExt cx="5402" cy="3408"/>
          </a:xfrm>
        </p:grpSpPr>
        <p:sp>
          <p:nvSpPr>
            <p:cNvPr id="17423" name="Line 17"/>
            <p:cNvSpPr>
              <a:spLocks noChangeShapeType="1"/>
            </p:cNvSpPr>
            <p:nvPr/>
          </p:nvSpPr>
          <p:spPr bwMode="auto">
            <a:xfrm>
              <a:off x="482" y="954"/>
              <a:ext cx="540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7424" name="Line 18"/>
            <p:cNvSpPr>
              <a:spLocks noChangeShapeType="1"/>
            </p:cNvSpPr>
            <p:nvPr/>
          </p:nvSpPr>
          <p:spPr bwMode="auto">
            <a:xfrm>
              <a:off x="1890" y="330"/>
              <a:ext cx="0" cy="34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7425" name="Text Box 19"/>
            <p:cNvSpPr txBox="1">
              <a:spLocks noChangeArrowheads="1"/>
            </p:cNvSpPr>
            <p:nvPr/>
          </p:nvSpPr>
          <p:spPr bwMode="auto">
            <a:xfrm>
              <a:off x="529" y="393"/>
              <a:ext cx="692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分布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7426" name="Text Box 20"/>
            <p:cNvSpPr txBox="1">
              <a:spLocks noChangeArrowheads="1"/>
            </p:cNvSpPr>
            <p:nvPr/>
          </p:nvSpPr>
          <p:spPr bwMode="auto">
            <a:xfrm>
              <a:off x="4705" y="423"/>
              <a:ext cx="692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dirty="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期望</a:t>
              </a:r>
              <a:endParaRPr kumimoji="1" lang="zh-CN" altLang="en-US" sz="3600" dirty="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7427" name="Text Box 21"/>
            <p:cNvSpPr txBox="1">
              <a:spLocks noChangeArrowheads="1"/>
            </p:cNvSpPr>
            <p:nvPr/>
          </p:nvSpPr>
          <p:spPr bwMode="auto">
            <a:xfrm>
              <a:off x="2688" y="399"/>
              <a:ext cx="1268" cy="40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概率密度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7428" name="Line 22"/>
            <p:cNvSpPr>
              <a:spLocks noChangeShapeType="1"/>
            </p:cNvSpPr>
            <p:nvPr/>
          </p:nvSpPr>
          <p:spPr bwMode="auto">
            <a:xfrm>
              <a:off x="4698" y="378"/>
              <a:ext cx="0" cy="33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grpSp>
        <p:nvGrpSpPr>
          <p:cNvPr id="135191" name="Group 23"/>
          <p:cNvGrpSpPr/>
          <p:nvPr/>
        </p:nvGrpSpPr>
        <p:grpSpPr bwMode="auto">
          <a:xfrm>
            <a:off x="-114920" y="1989138"/>
            <a:ext cx="7907628" cy="1368425"/>
            <a:chOff x="306" y="978"/>
            <a:chExt cx="4940" cy="912"/>
          </a:xfrm>
        </p:grpSpPr>
        <p:sp>
          <p:nvSpPr>
            <p:cNvPr id="17420" name="Text Box 24"/>
            <p:cNvSpPr txBox="1">
              <a:spLocks noChangeArrowheads="1"/>
            </p:cNvSpPr>
            <p:nvPr/>
          </p:nvSpPr>
          <p:spPr bwMode="auto">
            <a:xfrm>
              <a:off x="306" y="1099"/>
              <a:ext cx="1617" cy="7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区间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a,b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上的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均匀分布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7421" name="Object 25"/>
            <p:cNvGraphicFramePr>
              <a:graphicFrameLocks noChangeAspect="1"/>
            </p:cNvGraphicFramePr>
            <p:nvPr/>
          </p:nvGraphicFramePr>
          <p:xfrm>
            <a:off x="1950" y="978"/>
            <a:ext cx="2680" cy="9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69" name="Equation" r:id="rId1" imgW="4042410" imgH="1371600" progId="Equation.3">
                    <p:embed/>
                  </p:oleObj>
                </mc:Choice>
                <mc:Fallback>
                  <p:oleObj name="Equation" r:id="rId1" imgW="4042410" imgH="1371600" progId="Equation.3">
                    <p:embed/>
                    <p:pic>
                      <p:nvPicPr>
                        <p:cNvPr id="0" name="图片 11266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50" y="978"/>
                          <a:ext cx="2680" cy="9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422" name="Object 26"/>
            <p:cNvGraphicFramePr>
              <a:graphicFrameLocks noChangeAspect="1"/>
            </p:cNvGraphicFramePr>
            <p:nvPr/>
          </p:nvGraphicFramePr>
          <p:xfrm>
            <a:off x="4718" y="1138"/>
            <a:ext cx="528" cy="5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70" name="Equation" r:id="rId3" imgW="791210" imgH="885190" progId="Equation.3">
                    <p:embed/>
                  </p:oleObj>
                </mc:Choice>
                <mc:Fallback>
                  <p:oleObj name="Equation" r:id="rId3" imgW="791210" imgH="885190" progId="Equation.3">
                    <p:embed/>
                    <p:pic>
                      <p:nvPicPr>
                        <p:cNvPr id="0" name="图片 11266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718" y="1138"/>
                          <a:ext cx="528" cy="5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5195" name="Group 27"/>
          <p:cNvGrpSpPr/>
          <p:nvPr/>
        </p:nvGrpSpPr>
        <p:grpSpPr bwMode="auto">
          <a:xfrm>
            <a:off x="27955" y="3573463"/>
            <a:ext cx="7697787" cy="1143000"/>
            <a:chOff x="354" y="1918"/>
            <a:chExt cx="4849" cy="720"/>
          </a:xfrm>
        </p:grpSpPr>
        <p:sp>
          <p:nvSpPr>
            <p:cNvPr id="17417" name="Text Box 28"/>
            <p:cNvSpPr txBox="1">
              <a:spLocks noChangeArrowheads="1"/>
            </p:cNvSpPr>
            <p:nvPr/>
          </p:nvSpPr>
          <p:spPr bwMode="auto">
            <a:xfrm>
              <a:off x="354" y="2095"/>
              <a:ext cx="58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E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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7418" name="Object 29"/>
            <p:cNvGraphicFramePr>
              <a:graphicFrameLocks noChangeAspect="1"/>
            </p:cNvGraphicFramePr>
            <p:nvPr/>
          </p:nvGraphicFramePr>
          <p:xfrm>
            <a:off x="1968" y="1918"/>
            <a:ext cx="2288" cy="7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71" name="Equation" r:id="rId5" imgW="3447415" imgH="1081405" progId="Equation.3">
                    <p:embed/>
                  </p:oleObj>
                </mc:Choice>
                <mc:Fallback>
                  <p:oleObj name="Equation" r:id="rId5" imgW="3447415" imgH="1081405" progId="Equation.3">
                    <p:embed/>
                    <p:pic>
                      <p:nvPicPr>
                        <p:cNvPr id="0" name="图片 11267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68" y="1918"/>
                          <a:ext cx="2288" cy="7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419" name="Object 30"/>
            <p:cNvGraphicFramePr>
              <a:graphicFrameLocks noChangeAspect="1"/>
            </p:cNvGraphicFramePr>
            <p:nvPr/>
          </p:nvGraphicFramePr>
          <p:xfrm>
            <a:off x="5011" y="1982"/>
            <a:ext cx="192" cy="5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72" name="Equation" r:id="rId7" imgW="283210" imgH="885190" progId="Equation.3">
                    <p:embed/>
                  </p:oleObj>
                </mc:Choice>
                <mc:Fallback>
                  <p:oleObj name="Equation" r:id="rId7" imgW="283210" imgH="885190" progId="Equation.3">
                    <p:embed/>
                    <p:pic>
                      <p:nvPicPr>
                        <p:cNvPr id="0" name="图片 11267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011" y="1982"/>
                          <a:ext cx="192" cy="5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35199" name="Group 31"/>
          <p:cNvGrpSpPr/>
          <p:nvPr/>
        </p:nvGrpSpPr>
        <p:grpSpPr bwMode="auto">
          <a:xfrm>
            <a:off x="172417" y="4868863"/>
            <a:ext cx="7621588" cy="1066800"/>
            <a:chOff x="415" y="2832"/>
            <a:chExt cx="4801" cy="672"/>
          </a:xfrm>
        </p:grpSpPr>
        <p:sp>
          <p:nvSpPr>
            <p:cNvPr id="17414" name="Text Box 32"/>
            <p:cNvSpPr txBox="1">
              <a:spLocks noChangeArrowheads="1"/>
            </p:cNvSpPr>
            <p:nvPr/>
          </p:nvSpPr>
          <p:spPr bwMode="auto">
            <a:xfrm>
              <a:off x="415" y="2985"/>
              <a:ext cx="97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N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(</a:t>
              </a: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, </a:t>
              </a:r>
              <a:r>
                <a:rPr kumimoji="1" lang="en-US" altLang="zh-CN" sz="3200" baseline="300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  <a:sym typeface="Symbol" panose="05050102010706020507" pitchFamily="18" charset="2"/>
                </a:rPr>
                <a:t>2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)</a:t>
              </a:r>
              <a:endPara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7415" name="Object 33"/>
            <p:cNvGraphicFramePr>
              <a:graphicFrameLocks noChangeAspect="1"/>
            </p:cNvGraphicFramePr>
            <p:nvPr/>
          </p:nvGraphicFramePr>
          <p:xfrm>
            <a:off x="1968" y="2832"/>
            <a:ext cx="2104" cy="67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73" name="Equation" r:id="rId9" imgW="3171190" imgH="1009015" progId="Equation.3">
                    <p:embed/>
                  </p:oleObj>
                </mc:Choice>
                <mc:Fallback>
                  <p:oleObj name="Equation" r:id="rId9" imgW="3171190" imgH="1009015" progId="Equation.3">
                    <p:embed/>
                    <p:pic>
                      <p:nvPicPr>
                        <p:cNvPr id="0" name="图片 11267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68" y="2832"/>
                          <a:ext cx="2104" cy="67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416" name="Object 34"/>
            <p:cNvGraphicFramePr>
              <a:graphicFrameLocks noChangeAspect="1"/>
            </p:cNvGraphicFramePr>
            <p:nvPr/>
          </p:nvGraphicFramePr>
          <p:xfrm>
            <a:off x="5024" y="3064"/>
            <a:ext cx="192" cy="2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674" name="Equation" r:id="rId11" imgW="283210" imgH="304800" progId="Equation.3">
                    <p:embed/>
                  </p:oleObj>
                </mc:Choice>
                <mc:Fallback>
                  <p:oleObj name="Equation" r:id="rId11" imgW="283210" imgH="304800" progId="Equation.3">
                    <p:embed/>
                    <p:pic>
                      <p:nvPicPr>
                        <p:cNvPr id="0" name="图片 1126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024" y="3064"/>
                          <a:ext cx="192" cy="2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21" name="Line 22"/>
          <p:cNvSpPr>
            <a:spLocks noChangeShapeType="1"/>
          </p:cNvSpPr>
          <p:nvPr/>
        </p:nvSpPr>
        <p:spPr bwMode="auto">
          <a:xfrm>
            <a:off x="8028384" y="836712"/>
            <a:ext cx="0" cy="5334000"/>
          </a:xfrm>
          <a:prstGeom prst="line">
            <a:avLst/>
          </a:prstGeom>
          <a:noFill/>
          <a:ln w="9525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22" name="Text Box 48"/>
          <p:cNvSpPr txBox="1">
            <a:spLocks noChangeArrowheads="1"/>
          </p:cNvSpPr>
          <p:nvPr/>
        </p:nvSpPr>
        <p:spPr bwMode="auto">
          <a:xfrm>
            <a:off x="8144524" y="980728"/>
            <a:ext cx="1107996" cy="646331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方差</a:t>
            </a:r>
            <a:endParaRPr kumimoji="1" lang="zh-CN" altLang="en-US" sz="3600" dirty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3" name="Object 45"/>
          <p:cNvGraphicFramePr>
            <a:graphicFrameLocks noChangeAspect="1"/>
          </p:cNvGraphicFramePr>
          <p:nvPr/>
        </p:nvGraphicFramePr>
        <p:xfrm>
          <a:off x="8158445" y="2276873"/>
          <a:ext cx="950059" cy="72007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675" name="Equation" r:id="rId13" imgW="1233805" imgH="929005" progId="Equation.3">
                  <p:embed/>
                </p:oleObj>
              </mc:Choice>
              <mc:Fallback>
                <p:oleObj name="Equation" r:id="rId13" imgW="1233805" imgH="929005" progId="Equation.3">
                  <p:embed/>
                  <p:pic>
                    <p:nvPicPr>
                      <p:cNvPr id="0" name="图片 1126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58445" y="2276873"/>
                        <a:ext cx="950059" cy="72007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" name="Object 49"/>
          <p:cNvGraphicFramePr>
            <a:graphicFrameLocks noChangeAspect="1"/>
          </p:cNvGraphicFramePr>
          <p:nvPr/>
        </p:nvGraphicFramePr>
        <p:xfrm>
          <a:off x="8232580" y="3645024"/>
          <a:ext cx="444695" cy="10076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676" name="Equation" r:id="rId15" imgW="413385" imgH="892810" progId="Equation.3">
                  <p:embed/>
                </p:oleObj>
              </mc:Choice>
              <mc:Fallback>
                <p:oleObj name="Equation" r:id="rId15" imgW="413385" imgH="892810" progId="Equation.3">
                  <p:embed/>
                  <p:pic>
                    <p:nvPicPr>
                      <p:cNvPr id="0" name="图片 11267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32580" y="3645024"/>
                        <a:ext cx="444695" cy="100767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Object 53"/>
          <p:cNvGraphicFramePr>
            <a:graphicFrameLocks noChangeAspect="1"/>
          </p:cNvGraphicFramePr>
          <p:nvPr/>
        </p:nvGraphicFramePr>
        <p:xfrm>
          <a:off x="8303964" y="5229200"/>
          <a:ext cx="444500" cy="46264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677" name="Equation" r:id="rId17" imgW="421005" imgH="413385" progId="Equation.3">
                  <p:embed/>
                </p:oleObj>
              </mc:Choice>
              <mc:Fallback>
                <p:oleObj name="Equation" r:id="rId17" imgW="421005" imgH="413385" progId="Equation.3">
                  <p:embed/>
                  <p:pic>
                    <p:nvPicPr>
                      <p:cNvPr id="0" name="图片 11267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03964" y="5229200"/>
                        <a:ext cx="444500" cy="46264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6"/>
          <p:cNvSpPr txBox="1">
            <a:spLocks noChangeArrowheads="1"/>
          </p:cNvSpPr>
          <p:nvPr/>
        </p:nvSpPr>
        <p:spPr bwMode="auto">
          <a:xfrm>
            <a:off x="1619200" y="980728"/>
            <a:ext cx="6553200" cy="7016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4000" b="1" dirty="0">
                <a:latin typeface="Times New Roman" panose="02020603050405020304" pitchFamily="18" charset="0"/>
                <a:ea typeface="楷体_GB2312" pitchFamily="49" charset="-122"/>
              </a:rPr>
              <a:t>1. </a:t>
            </a:r>
            <a:r>
              <a:rPr kumimoji="1" lang="zh-CN" altLang="en-US" sz="4000" b="1" dirty="0">
                <a:latin typeface="Times New Roman" panose="02020603050405020304" pitchFamily="18" charset="0"/>
                <a:ea typeface="楷体_GB2312" pitchFamily="49" charset="-122"/>
              </a:rPr>
              <a:t>协方差和相关系数的概念</a:t>
            </a:r>
            <a:endParaRPr kumimoji="1" lang="zh-CN" altLang="en-US" sz="4000" b="1" dirty="0"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3" name="对象 2"/>
          <p:cNvGraphicFramePr>
            <a:graphicFrameLocks noChangeAspect="1"/>
          </p:cNvGraphicFramePr>
          <p:nvPr/>
        </p:nvGraphicFramePr>
        <p:xfrm>
          <a:off x="1053024" y="1844824"/>
          <a:ext cx="7086600" cy="866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580" name="Equation" r:id="rId1" imgW="2256790" imgH="232410" progId="Equation.DSMT4">
                  <p:embed/>
                </p:oleObj>
              </mc:Choice>
              <mc:Fallback>
                <p:oleObj name="Equation" r:id="rId1" imgW="2256790" imgH="23241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53024" y="1844824"/>
                        <a:ext cx="7086600" cy="866775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00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" name="Object 5"/>
          <p:cNvGraphicFramePr>
            <a:graphicFrameLocks noChangeAspect="1"/>
          </p:cNvGraphicFramePr>
          <p:nvPr/>
        </p:nvGraphicFramePr>
        <p:xfrm>
          <a:off x="2124075" y="3624039"/>
          <a:ext cx="4419600" cy="1244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581" name="Equation" r:id="rId3" imgW="1306195" imgH="421005" progId="Equation.3">
                  <p:embed/>
                </p:oleObj>
              </mc:Choice>
              <mc:Fallback>
                <p:oleObj name="Equation" r:id="rId3" imgW="1306195" imgH="421005" progId="Equation.3">
                  <p:embed/>
                  <p:pic>
                    <p:nvPicPr>
                      <p:cNvPr id="0" name="图片 1095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4075" y="3624039"/>
                        <a:ext cx="4419600" cy="12446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00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" name="Group 6"/>
          <p:cNvGrpSpPr/>
          <p:nvPr/>
        </p:nvGrpSpPr>
        <p:grpSpPr bwMode="auto">
          <a:xfrm>
            <a:off x="1187450" y="5135339"/>
            <a:ext cx="5251450" cy="669925"/>
            <a:chOff x="326" y="3562"/>
            <a:chExt cx="3308" cy="422"/>
          </a:xfrm>
        </p:grpSpPr>
        <p:sp>
          <p:nvSpPr>
            <p:cNvPr id="6" name="Text Box 7"/>
            <p:cNvSpPr txBox="1">
              <a:spLocks noChangeArrowheads="1"/>
            </p:cNvSpPr>
            <p:nvPr/>
          </p:nvSpPr>
          <p:spPr bwMode="auto">
            <a:xfrm>
              <a:off x="326" y="3562"/>
              <a:ext cx="40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若</a:t>
              </a:r>
              <a:endParaRPr kumimoji="1" lang="zh-CN" altLang="en-US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7" name="Object 8"/>
            <p:cNvGraphicFramePr>
              <a:graphicFrameLocks noChangeAspect="1"/>
            </p:cNvGraphicFramePr>
            <p:nvPr/>
          </p:nvGraphicFramePr>
          <p:xfrm>
            <a:off x="768" y="3600"/>
            <a:ext cx="848" cy="29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09582" name="Equation" r:id="rId5" imgW="1284605" imgH="450215" progId="Equation.3">
                    <p:embed/>
                  </p:oleObj>
                </mc:Choice>
                <mc:Fallback>
                  <p:oleObj name="Equation" r:id="rId5" imgW="1284605" imgH="450215" progId="Equation.3">
                    <p:embed/>
                    <p:pic>
                      <p:nvPicPr>
                        <p:cNvPr id="0" name="图片 10958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8" y="3600"/>
                          <a:ext cx="848" cy="29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" name="Text Box 9"/>
            <p:cNvSpPr txBox="1">
              <a:spLocks noChangeArrowheads="1"/>
            </p:cNvSpPr>
            <p:nvPr/>
          </p:nvSpPr>
          <p:spPr bwMode="auto">
            <a:xfrm>
              <a:off x="1670" y="3580"/>
              <a:ext cx="196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称 </a:t>
              </a:r>
              <a:r>
                <a:rPr kumimoji="1" lang="en-US" altLang="zh-CN" sz="3600" i="1">
                  <a:latin typeface="Times New Roman" panose="02020603050405020304" pitchFamily="18" charset="0"/>
                  <a:ea typeface="楷体_GB2312" pitchFamily="49" charset="-122"/>
                </a:rPr>
                <a:t>X ,Y </a:t>
              </a:r>
              <a:r>
                <a:rPr kumimoji="1" lang="zh-CN" altLang="en-US" sz="3600">
                  <a:latin typeface="Times New Roman" panose="02020603050405020304" pitchFamily="18" charset="0"/>
                  <a:ea typeface="楷体_GB2312" pitchFamily="49" charset="-122"/>
                </a:rPr>
                <a:t>不相关</a:t>
              </a:r>
              <a:r>
                <a:rPr kumimoji="1" lang="en-US" altLang="zh-CN" sz="3600">
                  <a:latin typeface="Times New Roman" panose="02020603050405020304" pitchFamily="18" charset="0"/>
                  <a:ea typeface="楷体_GB2312" pitchFamily="49" charset="-122"/>
                </a:rPr>
                <a:t>.</a:t>
              </a:r>
              <a:endParaRPr kumimoji="1" lang="en-US" altLang="zh-CN" sz="3600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1115442" y="2708920"/>
            <a:ext cx="6192688" cy="646331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kumimoji="1" lang="en-US" altLang="zh-CN" sz="3600" b="1" dirty="0">
                <a:latin typeface="Times New Roman" panose="02020603050405020304" pitchFamily="18" charset="0"/>
              </a:rPr>
              <a:t>   </a:t>
            </a:r>
            <a:r>
              <a:rPr kumimoji="1" lang="en-US" altLang="zh-CN" sz="3600" i="1" dirty="0" err="1">
                <a:latin typeface="Times New Roman" panose="02020603050405020304" pitchFamily="18" charset="0"/>
              </a:rPr>
              <a:t>Cov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sz="3600" b="1" dirty="0">
                <a:latin typeface="Times New Roman" panose="02020603050405020304" pitchFamily="18" charset="0"/>
              </a:rPr>
              <a:t>,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Y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)=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E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XY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) </a:t>
            </a:r>
            <a:r>
              <a:rPr kumimoji="1" lang="en-US" altLang="zh-CN" sz="3600" dirty="0">
                <a:latin typeface="宋体" panose="02010600030101010101" pitchFamily="2" charset="-122"/>
              </a:rPr>
              <a:t>-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E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X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)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E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dirty="0">
                <a:latin typeface="Times New Roman" panose="02020603050405020304" pitchFamily="18" charset="0"/>
              </a:rPr>
              <a:t>Y</a:t>
            </a:r>
            <a:r>
              <a:rPr kumimoji="1" lang="en-US" altLang="zh-CN" sz="3600" dirty="0">
                <a:latin typeface="Times New Roman" panose="02020603050405020304" pitchFamily="18" charset="0"/>
              </a:rPr>
              <a:t>) </a:t>
            </a:r>
            <a:endParaRPr kumimoji="1" lang="en-US" altLang="zh-CN" sz="3600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6370" name="Object 2"/>
          <p:cNvGraphicFramePr>
            <a:graphicFrameLocks noChangeAspect="1"/>
          </p:cNvGraphicFramePr>
          <p:nvPr/>
        </p:nvGraphicFramePr>
        <p:xfrm>
          <a:off x="900113" y="2852738"/>
          <a:ext cx="6624637" cy="658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681" name="公式" r:id="rId1" imgW="1945005" imgH="196215" progId="Equation.3">
                  <p:embed/>
                </p:oleObj>
              </mc:Choice>
              <mc:Fallback>
                <p:oleObj name="公式" r:id="rId1" imgW="1945005" imgH="196215" progId="Equation.3">
                  <p:embed/>
                  <p:pic>
                    <p:nvPicPr>
                      <p:cNvPr id="0" name="图片 11368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2852738"/>
                        <a:ext cx="6624637" cy="6588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6371" name="Object 3"/>
          <p:cNvGraphicFramePr>
            <a:graphicFrameLocks noChangeAspect="1"/>
          </p:cNvGraphicFramePr>
          <p:nvPr/>
        </p:nvGraphicFramePr>
        <p:xfrm>
          <a:off x="971550" y="3573463"/>
          <a:ext cx="7704138" cy="6461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682" name="公式" r:id="rId3" imgW="2554605" imgH="196215" progId="Equation.3">
                  <p:embed/>
                </p:oleObj>
              </mc:Choice>
              <mc:Fallback>
                <p:oleObj name="公式" r:id="rId3" imgW="2554605" imgH="196215" progId="Equation.3">
                  <p:embed/>
                  <p:pic>
                    <p:nvPicPr>
                      <p:cNvPr id="0" name="图片 1136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3573463"/>
                        <a:ext cx="7704138" cy="6461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6372" name="Object 4"/>
          <p:cNvGraphicFramePr>
            <a:graphicFrameLocks noChangeAspect="1"/>
          </p:cNvGraphicFramePr>
          <p:nvPr/>
        </p:nvGraphicFramePr>
        <p:xfrm>
          <a:off x="971550" y="4365625"/>
          <a:ext cx="4464050" cy="595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683" name="公式" r:id="rId5" imgW="1451610" imgH="196215" progId="Equation.3">
                  <p:embed/>
                </p:oleObj>
              </mc:Choice>
              <mc:Fallback>
                <p:oleObj name="公式" r:id="rId5" imgW="1451610" imgH="196215" progId="Equation.3">
                  <p:embed/>
                  <p:pic>
                    <p:nvPicPr>
                      <p:cNvPr id="0" name="图片 11368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4365625"/>
                        <a:ext cx="4464050" cy="595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6373" name="Text Box 5"/>
          <p:cNvSpPr txBox="1">
            <a:spLocks noChangeArrowheads="1"/>
          </p:cNvSpPr>
          <p:nvPr/>
        </p:nvSpPr>
        <p:spPr bwMode="auto">
          <a:xfrm>
            <a:off x="1258888" y="1052513"/>
            <a:ext cx="6297612" cy="7016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2. </a:t>
            </a:r>
            <a:r>
              <a:rPr kumimoji="1" lang="zh-CN" altLang="en-US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协方差和相关系数的性质</a:t>
            </a:r>
            <a:endParaRPr kumimoji="1" lang="zh-CN" altLang="en-US" sz="4000" b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86374" name="Group 6"/>
          <p:cNvGrpSpPr/>
          <p:nvPr/>
        </p:nvGrpSpPr>
        <p:grpSpPr bwMode="auto">
          <a:xfrm>
            <a:off x="900113" y="1989138"/>
            <a:ext cx="4968875" cy="698500"/>
            <a:chOff x="612" y="1266"/>
            <a:chExt cx="3130" cy="440"/>
          </a:xfrm>
        </p:grpSpPr>
        <p:graphicFrame>
          <p:nvGraphicFramePr>
            <p:cNvPr id="186375" name="Object 7"/>
            <p:cNvGraphicFramePr>
              <a:graphicFrameLocks noChangeAspect="1"/>
            </p:cNvGraphicFramePr>
            <p:nvPr/>
          </p:nvGraphicFramePr>
          <p:xfrm>
            <a:off x="1292" y="1298"/>
            <a:ext cx="2450" cy="4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684" name="Equation" r:id="rId7" imgW="1342390" imgH="196215" progId="Equation.DSMT4">
                    <p:embed/>
                  </p:oleObj>
                </mc:Choice>
                <mc:Fallback>
                  <p:oleObj name="Equation" r:id="rId7" imgW="1342390" imgH="196215" progId="Equation.DSMT4">
                    <p:embed/>
                    <p:pic>
                      <p:nvPicPr>
                        <p:cNvPr id="0" name="图片 1136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92" y="1298"/>
                          <a:ext cx="2450" cy="40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99FF66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6376" name="Text Box 8"/>
            <p:cNvSpPr txBox="1">
              <a:spLocks noChangeArrowheads="1"/>
            </p:cNvSpPr>
            <p:nvPr/>
          </p:nvSpPr>
          <p:spPr bwMode="auto">
            <a:xfrm>
              <a:off x="612" y="1266"/>
              <a:ext cx="45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3600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(1)</a:t>
              </a:r>
              <a:endParaRPr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186377" name="Rectangle 9"/>
          <p:cNvSpPr>
            <a:spLocks noChangeArrowheads="1"/>
          </p:cNvSpPr>
          <p:nvPr/>
        </p:nvSpPr>
        <p:spPr bwMode="auto">
          <a:xfrm>
            <a:off x="0" y="3328988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graphicFrame>
        <p:nvGraphicFramePr>
          <p:cNvPr id="186378" name="Object 10"/>
          <p:cNvGraphicFramePr>
            <a:graphicFrameLocks noChangeAspect="1"/>
          </p:cNvGraphicFramePr>
          <p:nvPr/>
        </p:nvGraphicFramePr>
        <p:xfrm>
          <a:off x="900113" y="5157788"/>
          <a:ext cx="8243887" cy="600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685" name="公式" r:id="rId9" imgW="2755900" imgH="203200" progId="Equation.3">
                  <p:embed/>
                </p:oleObj>
              </mc:Choice>
              <mc:Fallback>
                <p:oleObj name="公式" r:id="rId9" imgW="2755900" imgH="203200" progId="Equation.3">
                  <p:embed/>
                  <p:pic>
                    <p:nvPicPr>
                      <p:cNvPr id="0" name="图片 1136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5157788"/>
                        <a:ext cx="8243887" cy="60007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7394" name="Object 2"/>
          <p:cNvGraphicFramePr>
            <a:graphicFrameLocks noChangeAspect="1"/>
          </p:cNvGraphicFramePr>
          <p:nvPr/>
        </p:nvGraphicFramePr>
        <p:xfrm>
          <a:off x="1187450" y="1773238"/>
          <a:ext cx="2736850" cy="700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699" name="公式" r:id="rId1" imgW="834390" imgH="203200" progId="Equation.3">
                  <p:embed/>
                </p:oleObj>
              </mc:Choice>
              <mc:Fallback>
                <p:oleObj name="公式" r:id="rId1" imgW="834390" imgH="203200" progId="Equation.3">
                  <p:embed/>
                  <p:pic>
                    <p:nvPicPr>
                      <p:cNvPr id="0" name="图片 11469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1773238"/>
                        <a:ext cx="2736850" cy="7000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7395" name="Object 3"/>
          <p:cNvGraphicFramePr>
            <a:graphicFrameLocks noChangeAspect="1"/>
          </p:cNvGraphicFramePr>
          <p:nvPr/>
        </p:nvGraphicFramePr>
        <p:xfrm>
          <a:off x="1189038" y="2708275"/>
          <a:ext cx="2663825" cy="708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700" name="公式" r:id="rId3" imgW="812800" imgH="239395" progId="Equation.3">
                  <p:embed/>
                </p:oleObj>
              </mc:Choice>
              <mc:Fallback>
                <p:oleObj name="公式" r:id="rId3" imgW="812800" imgH="239395" progId="Equation.3">
                  <p:embed/>
                  <p:pic>
                    <p:nvPicPr>
                      <p:cNvPr id="0" name="图片 11469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9038" y="2708275"/>
                        <a:ext cx="2663825" cy="708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7396" name="Text Box 4"/>
          <p:cNvSpPr txBox="1">
            <a:spLocks noChangeArrowheads="1"/>
          </p:cNvSpPr>
          <p:nvPr/>
        </p:nvSpPr>
        <p:spPr bwMode="auto">
          <a:xfrm>
            <a:off x="4716463" y="2708275"/>
            <a:ext cx="44275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存在常数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, 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≠0)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，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7397" name="Text Box 5"/>
          <p:cNvSpPr txBox="1">
            <a:spLocks noChangeArrowheads="1"/>
          </p:cNvSpPr>
          <p:nvPr/>
        </p:nvSpPr>
        <p:spPr bwMode="auto">
          <a:xfrm>
            <a:off x="4645025" y="3573463"/>
            <a:ext cx="3686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使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P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(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=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aX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+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b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)=1</a:t>
            </a:r>
            <a:r>
              <a: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，</a:t>
            </a:r>
            <a:endParaRPr kumimoji="1" lang="zh-CN" altLang="en-US" sz="32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87398" name="AutoShape 6"/>
          <p:cNvSpPr>
            <a:spLocks noChangeArrowheads="1"/>
          </p:cNvSpPr>
          <p:nvPr/>
        </p:nvSpPr>
        <p:spPr bwMode="auto">
          <a:xfrm>
            <a:off x="3924300" y="2924175"/>
            <a:ext cx="685800" cy="228600"/>
          </a:xfrm>
          <a:prstGeom prst="leftRightArrow">
            <a:avLst>
              <a:gd name="adj1" fmla="val 50000"/>
              <a:gd name="adj2" fmla="val 6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87399" name="Rectangle 7"/>
          <p:cNvSpPr>
            <a:spLocks noChangeArrowheads="1"/>
          </p:cNvSpPr>
          <p:nvPr/>
        </p:nvSpPr>
        <p:spPr bwMode="auto">
          <a:xfrm>
            <a:off x="1981200" y="4579938"/>
            <a:ext cx="52403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即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X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和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</a:rPr>
              <a:t>Y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以概率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1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线性相关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.</a:t>
            </a:r>
            <a:endParaRPr kumimoji="1" lang="en-US" altLang="zh-CN" sz="3600" b="1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87400" name="Object 8"/>
          <p:cNvGraphicFramePr>
            <a:graphicFrameLocks noChangeAspect="1"/>
          </p:cNvGraphicFramePr>
          <p:nvPr/>
        </p:nvGraphicFramePr>
        <p:xfrm>
          <a:off x="4513263" y="3824288"/>
          <a:ext cx="112712" cy="2143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701" name="公式" r:id="rId5" imgW="114300" imgH="215900" progId="Equation.3">
                  <p:embed/>
                </p:oleObj>
              </mc:Choice>
              <mc:Fallback>
                <p:oleObj name="公式" r:id="rId5" imgW="114300" imgH="215900" progId="Equation.3">
                  <p:embed/>
                  <p:pic>
                    <p:nvPicPr>
                      <p:cNvPr id="0" name="图片 1147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3263" y="3824288"/>
                        <a:ext cx="112712" cy="2143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ChangeArrowheads="1"/>
          </p:cNvSpPr>
          <p:nvPr/>
        </p:nvSpPr>
        <p:spPr bwMode="auto">
          <a:xfrm>
            <a:off x="1016000" y="1023938"/>
            <a:ext cx="3581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相互独立</a:t>
            </a:r>
            <a:endParaRPr kumimoji="1" lang="zh-CN" altLang="en-US" sz="40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88419" name="AutoShape 3"/>
          <p:cNvSpPr>
            <a:spLocks noChangeArrowheads="1"/>
          </p:cNvSpPr>
          <p:nvPr/>
        </p:nvSpPr>
        <p:spPr bwMode="auto">
          <a:xfrm>
            <a:off x="4314825" y="1144588"/>
            <a:ext cx="838200" cy="184150"/>
          </a:xfrm>
          <a:prstGeom prst="rightArrow">
            <a:avLst>
              <a:gd name="adj1" fmla="val 50000"/>
              <a:gd name="adj2" fmla="val 11379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88420" name="Rectangle 4"/>
          <p:cNvSpPr>
            <a:spLocks noChangeArrowheads="1"/>
          </p:cNvSpPr>
          <p:nvPr/>
        </p:nvSpPr>
        <p:spPr bwMode="auto">
          <a:xfrm>
            <a:off x="5435600" y="1052513"/>
            <a:ext cx="34067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不相关</a:t>
            </a:r>
            <a:endParaRPr kumimoji="1" lang="zh-CN" altLang="en-US" sz="40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88421" name="Group 5"/>
          <p:cNvGrpSpPr/>
          <p:nvPr/>
        </p:nvGrpSpPr>
        <p:grpSpPr bwMode="auto">
          <a:xfrm>
            <a:off x="4314825" y="1373188"/>
            <a:ext cx="838200" cy="303212"/>
            <a:chOff x="2256" y="2976"/>
            <a:chExt cx="624" cy="192"/>
          </a:xfrm>
        </p:grpSpPr>
        <p:sp>
          <p:nvSpPr>
            <p:cNvPr id="188422" name="AutoShape 6"/>
            <p:cNvSpPr>
              <a:spLocks noChangeArrowheads="1"/>
            </p:cNvSpPr>
            <p:nvPr/>
          </p:nvSpPr>
          <p:spPr bwMode="auto">
            <a:xfrm>
              <a:off x="2256" y="3024"/>
              <a:ext cx="624" cy="96"/>
            </a:xfrm>
            <a:prstGeom prst="leftArrow">
              <a:avLst>
                <a:gd name="adj1" fmla="val 50000"/>
                <a:gd name="adj2" fmla="val 1625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  <p:sp>
          <p:nvSpPr>
            <p:cNvPr id="188423" name="Line 7"/>
            <p:cNvSpPr>
              <a:spLocks noChangeShapeType="1"/>
            </p:cNvSpPr>
            <p:nvPr/>
          </p:nvSpPr>
          <p:spPr bwMode="auto">
            <a:xfrm>
              <a:off x="2448" y="2976"/>
              <a:ext cx="336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</a:endParaRPr>
            </a:p>
          </p:txBody>
        </p:sp>
      </p:grpSp>
      <p:graphicFrame>
        <p:nvGraphicFramePr>
          <p:cNvPr id="188424" name="Object 8"/>
          <p:cNvGraphicFramePr>
            <a:graphicFrameLocks noChangeAspect="1"/>
          </p:cNvGraphicFramePr>
          <p:nvPr/>
        </p:nvGraphicFramePr>
        <p:xfrm>
          <a:off x="2112963" y="2343150"/>
          <a:ext cx="1714500" cy="64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5720" name="Equation" r:id="rId1" imgW="1183005" imgH="450215" progId="Equation.3">
                  <p:embed/>
                </p:oleObj>
              </mc:Choice>
              <mc:Fallback>
                <p:oleObj name="Equation" r:id="rId1" imgW="1183005" imgH="450215" progId="Equation.3">
                  <p:embed/>
                  <p:pic>
                    <p:nvPicPr>
                      <p:cNvPr id="0" name="图片 1157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2963" y="2343150"/>
                        <a:ext cx="1714500" cy="64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8425" name="AutoShape 9"/>
          <p:cNvSpPr>
            <a:spLocks noChangeArrowheads="1"/>
          </p:cNvSpPr>
          <p:nvPr/>
        </p:nvSpPr>
        <p:spPr bwMode="auto">
          <a:xfrm>
            <a:off x="3865563" y="2609850"/>
            <a:ext cx="838200" cy="152400"/>
          </a:xfrm>
          <a:prstGeom prst="leftRightArrow">
            <a:avLst>
              <a:gd name="adj1" fmla="val 50000"/>
              <a:gd name="adj2" fmla="val 11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88426" name="Rectangle 10"/>
          <p:cNvSpPr>
            <a:spLocks noChangeArrowheads="1"/>
          </p:cNvSpPr>
          <p:nvPr/>
        </p:nvSpPr>
        <p:spPr bwMode="auto">
          <a:xfrm>
            <a:off x="4932363" y="2349500"/>
            <a:ext cx="3276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不相关</a:t>
            </a:r>
            <a:endParaRPr kumimoji="1" lang="zh-CN" altLang="en-US" sz="36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88427" name="AutoShape 11"/>
          <p:cNvSpPr>
            <a:spLocks noChangeArrowheads="1"/>
          </p:cNvSpPr>
          <p:nvPr/>
        </p:nvSpPr>
        <p:spPr bwMode="auto">
          <a:xfrm>
            <a:off x="3865563" y="3371850"/>
            <a:ext cx="838200" cy="152400"/>
          </a:xfrm>
          <a:prstGeom prst="leftRightArrow">
            <a:avLst>
              <a:gd name="adj1" fmla="val 50000"/>
              <a:gd name="adj2" fmla="val 11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graphicFrame>
        <p:nvGraphicFramePr>
          <p:cNvPr id="188428" name="Object 12"/>
          <p:cNvGraphicFramePr>
            <a:graphicFrameLocks noChangeAspect="1"/>
          </p:cNvGraphicFramePr>
          <p:nvPr/>
        </p:nvGraphicFramePr>
        <p:xfrm>
          <a:off x="4932363" y="3213100"/>
          <a:ext cx="2659062" cy="515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5721" name="Equation" r:id="rId3" imgW="2118995" imgH="413385" progId="Equation.3">
                  <p:embed/>
                </p:oleObj>
              </mc:Choice>
              <mc:Fallback>
                <p:oleObj name="Equation" r:id="rId3" imgW="2118995" imgH="413385" progId="Equation.3">
                  <p:embed/>
                  <p:pic>
                    <p:nvPicPr>
                      <p:cNvPr id="0" name="图片 1157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32363" y="3213100"/>
                        <a:ext cx="2659062" cy="515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99FF66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8429" name="Text Box 13"/>
          <p:cNvSpPr txBox="1">
            <a:spLocks noChangeArrowheads="1"/>
          </p:cNvSpPr>
          <p:nvPr/>
        </p:nvSpPr>
        <p:spPr bwMode="auto">
          <a:xfrm>
            <a:off x="1044575" y="2349500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smtClean="0">
                <a:solidFill>
                  <a:srgbClr val="000000"/>
                </a:solidFill>
              </a:rPr>
              <a:t>因为</a:t>
            </a:r>
            <a:endParaRPr lang="zh-CN" altLang="en-US" sz="3600" smtClean="0">
              <a:solidFill>
                <a:srgbClr val="000000"/>
              </a:solidFill>
            </a:endParaRPr>
          </a:p>
        </p:txBody>
      </p:sp>
      <p:sp>
        <p:nvSpPr>
          <p:cNvPr id="188430" name="Rectangle 14"/>
          <p:cNvSpPr>
            <a:spLocks noChangeArrowheads="1"/>
          </p:cNvSpPr>
          <p:nvPr/>
        </p:nvSpPr>
        <p:spPr bwMode="auto">
          <a:xfrm>
            <a:off x="1042988" y="4005263"/>
            <a:ext cx="75438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若 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en-US" altLang="zh-CN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服从二维正态分布，</a:t>
            </a:r>
            <a:endParaRPr kumimoji="1" lang="zh-CN" altLang="en-US" sz="40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88431" name="Rectangle 15"/>
          <p:cNvSpPr>
            <a:spLocks noChangeArrowheads="1"/>
          </p:cNvSpPr>
          <p:nvPr/>
        </p:nvSpPr>
        <p:spPr bwMode="auto">
          <a:xfrm>
            <a:off x="1119188" y="4691063"/>
            <a:ext cx="3886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相互独立</a:t>
            </a:r>
            <a:endParaRPr kumimoji="1" lang="zh-CN" altLang="en-US" sz="40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88432" name="AutoShape 16"/>
          <p:cNvSpPr>
            <a:spLocks noChangeArrowheads="1"/>
          </p:cNvSpPr>
          <p:nvPr/>
        </p:nvSpPr>
        <p:spPr bwMode="auto">
          <a:xfrm>
            <a:off x="4500563" y="4941888"/>
            <a:ext cx="838200" cy="152400"/>
          </a:xfrm>
          <a:prstGeom prst="leftRightArrow">
            <a:avLst>
              <a:gd name="adj1" fmla="val 50000"/>
              <a:gd name="adj2" fmla="val 11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88433" name="Rectangle 17"/>
          <p:cNvSpPr>
            <a:spLocks noChangeArrowheads="1"/>
          </p:cNvSpPr>
          <p:nvPr/>
        </p:nvSpPr>
        <p:spPr bwMode="auto">
          <a:xfrm>
            <a:off x="5508625" y="4724400"/>
            <a:ext cx="32766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 Y </a:t>
            </a: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不相关</a:t>
            </a:r>
            <a:endParaRPr kumimoji="1" lang="zh-CN" altLang="en-US" sz="40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Text Box 2"/>
          <p:cNvSpPr txBox="1">
            <a:spLocks noChangeArrowheads="1"/>
          </p:cNvSpPr>
          <p:nvPr/>
        </p:nvSpPr>
        <p:spPr bwMode="auto">
          <a:xfrm>
            <a:off x="1489075" y="950913"/>
            <a:ext cx="3852863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3. </a:t>
            </a:r>
            <a:r>
              <a:rPr kumimoji="1" lang="zh-CN" altLang="en-US" sz="3600" b="1" smtClean="0">
                <a:solidFill>
                  <a:srgbClr val="000000"/>
                </a:solidFill>
                <a:latin typeface="Times New Roman" panose="02020603050405020304" pitchFamily="18" charset="0"/>
              </a:rPr>
              <a:t>矩和协方差矩阵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192515" name="Object 3"/>
          <p:cNvGraphicFramePr>
            <a:graphicFrameLocks noChangeAspect="1"/>
          </p:cNvGraphicFramePr>
          <p:nvPr/>
        </p:nvGraphicFramePr>
        <p:xfrm>
          <a:off x="1189038" y="2132013"/>
          <a:ext cx="11430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6750" name="Equation" r:id="rId1" imgW="1088390" imgH="486410" progId="Equation.3">
                  <p:embed/>
                </p:oleObj>
              </mc:Choice>
              <mc:Fallback>
                <p:oleObj name="Equation" r:id="rId1" imgW="1088390" imgH="486410" progId="Equation.3">
                  <p:embed/>
                  <p:pic>
                    <p:nvPicPr>
                      <p:cNvPr id="0" name="图片 1167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9038" y="2132013"/>
                        <a:ext cx="11430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2516" name="Text Box 4"/>
          <p:cNvSpPr txBox="1">
            <a:spLocks noChangeArrowheads="1"/>
          </p:cNvSpPr>
          <p:nvPr/>
        </p:nvSpPr>
        <p:spPr bwMode="auto">
          <a:xfrm>
            <a:off x="2484438" y="2060575"/>
            <a:ext cx="3867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—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k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阶原点矩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2517" name="Object 5"/>
          <p:cNvGraphicFramePr>
            <a:graphicFrameLocks noChangeAspect="1"/>
          </p:cNvGraphicFramePr>
          <p:nvPr/>
        </p:nvGraphicFramePr>
        <p:xfrm>
          <a:off x="1116013" y="2997200"/>
          <a:ext cx="26924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6751" name="Equation" r:id="rId3" imgW="2561590" imgH="486410" progId="Equation.3">
                  <p:embed/>
                </p:oleObj>
              </mc:Choice>
              <mc:Fallback>
                <p:oleObj name="Equation" r:id="rId3" imgW="2561590" imgH="486410" progId="Equation.3">
                  <p:embed/>
                  <p:pic>
                    <p:nvPicPr>
                      <p:cNvPr id="0" name="图片 1167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16013" y="2997200"/>
                        <a:ext cx="26924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2518" name="Text Box 6"/>
          <p:cNvSpPr txBox="1">
            <a:spLocks noChangeArrowheads="1"/>
          </p:cNvSpPr>
          <p:nvPr/>
        </p:nvSpPr>
        <p:spPr bwMode="auto">
          <a:xfrm>
            <a:off x="3781425" y="2924175"/>
            <a:ext cx="3867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—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k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阶中心矩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2519" name="Object 7"/>
          <p:cNvGraphicFramePr>
            <a:graphicFrameLocks noChangeAspect="1"/>
          </p:cNvGraphicFramePr>
          <p:nvPr/>
        </p:nvGraphicFramePr>
        <p:xfrm>
          <a:off x="727075" y="3817938"/>
          <a:ext cx="1600200" cy="606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6752" name="Equation" r:id="rId5" imgW="1429385" imgH="486410" progId="Equation.3">
                  <p:embed/>
                </p:oleObj>
              </mc:Choice>
              <mc:Fallback>
                <p:oleObj name="Equation" r:id="rId5" imgW="1429385" imgH="486410" progId="Equation.3">
                  <p:embed/>
                  <p:pic>
                    <p:nvPicPr>
                      <p:cNvPr id="0" name="图片 1167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7075" y="3817938"/>
                        <a:ext cx="1600200" cy="606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2520" name="Text Box 8"/>
          <p:cNvSpPr txBox="1">
            <a:spLocks noChangeArrowheads="1"/>
          </p:cNvSpPr>
          <p:nvPr/>
        </p:nvSpPr>
        <p:spPr bwMode="auto">
          <a:xfrm>
            <a:off x="2339975" y="3789363"/>
            <a:ext cx="59277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—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k + l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阶混合原点矩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2521" name="Object 9"/>
          <p:cNvGraphicFramePr>
            <a:graphicFrameLocks noChangeAspect="1"/>
          </p:cNvGraphicFramePr>
          <p:nvPr/>
        </p:nvGraphicFramePr>
        <p:xfrm>
          <a:off x="755650" y="4797425"/>
          <a:ext cx="4648200" cy="582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6753" name="Equation" r:id="rId7" imgW="4296410" imgH="486410" progId="Equation.3">
                  <p:embed/>
                </p:oleObj>
              </mc:Choice>
              <mc:Fallback>
                <p:oleObj name="Equation" r:id="rId7" imgW="4296410" imgH="486410" progId="Equation.3">
                  <p:embed/>
                  <p:pic>
                    <p:nvPicPr>
                      <p:cNvPr id="0" name="图片 1167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5650" y="4797425"/>
                        <a:ext cx="4648200" cy="5826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2522" name="Text Box 10"/>
          <p:cNvSpPr txBox="1">
            <a:spLocks noChangeArrowheads="1"/>
          </p:cNvSpPr>
          <p:nvPr/>
        </p:nvSpPr>
        <p:spPr bwMode="auto">
          <a:xfrm>
            <a:off x="2555875" y="5589588"/>
            <a:ext cx="59277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—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,Y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k + l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阶混合中心矩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9" name="Text Box 5"/>
          <p:cNvSpPr txBox="1">
            <a:spLocks noChangeArrowheads="1"/>
          </p:cNvSpPr>
          <p:nvPr/>
        </p:nvSpPr>
        <p:spPr bwMode="auto">
          <a:xfrm>
            <a:off x="1042988" y="2133600"/>
            <a:ext cx="67833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设随机变量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的期望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E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与方差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D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存在，则对于任意实数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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&gt;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sym typeface="Symbol" panose="05050102010706020507" pitchFamily="18" charset="2"/>
              </a:rPr>
              <a:t>0,</a:t>
            </a:r>
            <a:endParaRPr kumimoji="1" lang="en-US" altLang="zh-CN" sz="3200" i="1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5590" name="Object 6"/>
          <p:cNvGraphicFramePr>
            <a:graphicFrameLocks noChangeAspect="1"/>
          </p:cNvGraphicFramePr>
          <p:nvPr/>
        </p:nvGraphicFramePr>
        <p:xfrm>
          <a:off x="1835150" y="3573463"/>
          <a:ext cx="4419600" cy="939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7768" name="Equation" r:id="rId1" imgW="4187190" imgH="870585" progId="Equation.DSMT4">
                  <p:embed/>
                </p:oleObj>
              </mc:Choice>
              <mc:Fallback>
                <p:oleObj name="Equation" r:id="rId1" imgW="4187190" imgH="870585" progId="Equation.DSMT4">
                  <p:embed/>
                  <p:pic>
                    <p:nvPicPr>
                      <p:cNvPr id="0" name="图片 11776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3573463"/>
                        <a:ext cx="4419600" cy="939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00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5591" name="Text Box 7"/>
          <p:cNvSpPr txBox="1">
            <a:spLocks noChangeArrowheads="1"/>
          </p:cNvSpPr>
          <p:nvPr/>
        </p:nvSpPr>
        <p:spPr bwMode="auto">
          <a:xfrm>
            <a:off x="1187450" y="1052513"/>
            <a:ext cx="4032250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1. 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切比雪夫不等式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95592" name="Text Box 8"/>
          <p:cNvSpPr txBox="1">
            <a:spLocks noChangeArrowheads="1"/>
          </p:cNvSpPr>
          <p:nvPr/>
        </p:nvSpPr>
        <p:spPr bwMode="auto">
          <a:xfrm>
            <a:off x="1042988" y="5013325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5593" name="Object 9"/>
          <p:cNvGraphicFramePr>
            <a:graphicFrameLocks noChangeAspect="1"/>
          </p:cNvGraphicFramePr>
          <p:nvPr/>
        </p:nvGraphicFramePr>
        <p:xfrm>
          <a:off x="1763713" y="4868863"/>
          <a:ext cx="4914900" cy="939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7769" name="Equation" r:id="rId3" imgW="4658995" imgH="870585" progId="Equation.3">
                  <p:embed/>
                </p:oleObj>
              </mc:Choice>
              <mc:Fallback>
                <p:oleObj name="Equation" r:id="rId3" imgW="4658995" imgH="870585" progId="Equation.3">
                  <p:embed/>
                  <p:pic>
                    <p:nvPicPr>
                      <p:cNvPr id="0" name="图片 11776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63713" y="4868863"/>
                        <a:ext cx="4914900" cy="939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00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1" name="Text Box 3"/>
          <p:cNvSpPr txBox="1">
            <a:spLocks noChangeArrowheads="1"/>
          </p:cNvSpPr>
          <p:nvPr/>
        </p:nvSpPr>
        <p:spPr bwMode="auto">
          <a:xfrm>
            <a:off x="1187450" y="1052513"/>
            <a:ext cx="3384550" cy="64135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贝努里大数定律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206852" name="Text Box 4"/>
          <p:cNvSpPr txBox="1">
            <a:spLocks noChangeArrowheads="1"/>
          </p:cNvSpPr>
          <p:nvPr/>
        </p:nvSpPr>
        <p:spPr bwMode="auto">
          <a:xfrm>
            <a:off x="1143000" y="1981200"/>
            <a:ext cx="74422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</a:t>
            </a:r>
            <a:r>
              <a:rPr kumimoji="1" lang="zh-CN" altLang="en-US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是 </a:t>
            </a:r>
            <a:r>
              <a:rPr kumimoji="1" lang="en-US" altLang="zh-CN" sz="3200" i="1" smtClean="0">
                <a:solidFill>
                  <a:srgbClr val="FF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smtClean="0">
                <a:solidFill>
                  <a:srgbClr val="FF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FF0000"/>
                </a:solidFill>
                <a:latin typeface="Times New Roman" panose="02020603050405020304" pitchFamily="18" charset="0"/>
                <a:ea typeface="楷体_GB2312" pitchFamily="49" charset="-122"/>
              </a:rPr>
              <a:t>次独立重复试验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中事件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发生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的次数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p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是</a:t>
            </a:r>
            <a:r>
              <a:rPr kumimoji="1" lang="zh-CN" altLang="en-US" sz="3200" smtClean="0">
                <a:solidFill>
                  <a:srgbClr val="FF0000"/>
                </a:solidFill>
                <a:latin typeface="Times New Roman" panose="02020603050405020304" pitchFamily="18" charset="0"/>
                <a:ea typeface="楷体_GB2312" pitchFamily="49" charset="-122"/>
              </a:rPr>
              <a:t>每次试验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中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A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发生的概率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206853" name="Group 5"/>
          <p:cNvGrpSpPr/>
          <p:nvPr/>
        </p:nvGrpSpPr>
        <p:grpSpPr bwMode="auto">
          <a:xfrm>
            <a:off x="1371600" y="3200400"/>
            <a:ext cx="1819275" cy="579438"/>
            <a:chOff x="416" y="1915"/>
            <a:chExt cx="1146" cy="365"/>
          </a:xfrm>
        </p:grpSpPr>
        <p:graphicFrame>
          <p:nvGraphicFramePr>
            <p:cNvPr id="10248" name="Object 6"/>
            <p:cNvGraphicFramePr>
              <a:graphicFrameLocks noChangeAspect="1"/>
            </p:cNvGraphicFramePr>
            <p:nvPr/>
          </p:nvGraphicFramePr>
          <p:xfrm>
            <a:off x="416" y="2036"/>
            <a:ext cx="712" cy="2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8795" name="Equation" r:id="rId1" imgW="1052195" imgH="304800" progId="Equation.3">
                    <p:embed/>
                  </p:oleObj>
                </mc:Choice>
                <mc:Fallback>
                  <p:oleObj name="Equation" r:id="rId1" imgW="1052195" imgH="304800" progId="Equation.3">
                    <p:embed/>
                    <p:pic>
                      <p:nvPicPr>
                        <p:cNvPr id="0" name="图片 11879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6" y="2036"/>
                          <a:ext cx="712" cy="2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249" name="Text Box 7"/>
            <p:cNvSpPr txBox="1">
              <a:spLocks noChangeArrowheads="1"/>
            </p:cNvSpPr>
            <p:nvPr/>
          </p:nvSpPr>
          <p:spPr bwMode="auto">
            <a:xfrm>
              <a:off x="1190" y="1915"/>
              <a:ext cx="372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有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aphicFrame>
        <p:nvGraphicFramePr>
          <p:cNvPr id="206856" name="Object 8"/>
          <p:cNvGraphicFramePr>
            <a:graphicFrameLocks noChangeAspect="1"/>
          </p:cNvGraphicFramePr>
          <p:nvPr/>
        </p:nvGraphicFramePr>
        <p:xfrm>
          <a:off x="3048000" y="3810000"/>
          <a:ext cx="3476625" cy="996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796" name="Equation" r:id="rId3" imgW="3439795" imgH="972185" progId="Equation.3">
                  <p:embed/>
                </p:oleObj>
              </mc:Choice>
              <mc:Fallback>
                <p:oleObj name="Equation" r:id="rId3" imgW="3439795" imgH="972185" progId="Equation.3">
                  <p:embed/>
                  <p:pic>
                    <p:nvPicPr>
                      <p:cNvPr id="0" name="图片 11879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8000" y="3810000"/>
                        <a:ext cx="3476625" cy="996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857" name="Text Box 9"/>
          <p:cNvSpPr txBox="1">
            <a:spLocks noChangeArrowheads="1"/>
          </p:cNvSpPr>
          <p:nvPr/>
        </p:nvSpPr>
        <p:spPr bwMode="auto">
          <a:xfrm>
            <a:off x="1371600" y="4876800"/>
            <a:ext cx="590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或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6858" name="Object 10"/>
          <p:cNvGraphicFramePr>
            <a:graphicFrameLocks noChangeAspect="1"/>
          </p:cNvGraphicFramePr>
          <p:nvPr/>
        </p:nvGraphicFramePr>
        <p:xfrm>
          <a:off x="3124200" y="5257800"/>
          <a:ext cx="3429000" cy="1000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797" name="Equation" r:id="rId5" imgW="3374390" imgH="972185" progId="Equation.3">
                  <p:embed/>
                </p:oleObj>
              </mc:Choice>
              <mc:Fallback>
                <p:oleObj name="Equation" r:id="rId5" imgW="3374390" imgH="972185" progId="Equation.3">
                  <p:embed/>
                  <p:pic>
                    <p:nvPicPr>
                      <p:cNvPr id="0" name="图片 11879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124200" y="5257800"/>
                        <a:ext cx="3429000" cy="10001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Text Box 2"/>
          <p:cNvSpPr txBox="1">
            <a:spLocks noChangeArrowheads="1"/>
          </p:cNvSpPr>
          <p:nvPr/>
        </p:nvSpPr>
        <p:spPr bwMode="auto">
          <a:xfrm>
            <a:off x="1116013" y="1000125"/>
            <a:ext cx="6494462" cy="646113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ea typeface="黑体" panose="02010609060101010101" pitchFamily="2" charset="-122"/>
              </a:rPr>
              <a:t>切比雪夫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大数定律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(</a:t>
            </a:r>
            <a:r>
              <a: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平均数法则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)</a:t>
            </a:r>
            <a:endParaRPr kumimoji="1" lang="zh-CN" altLang="en-US" sz="3600" smtClean="0">
              <a:solidFill>
                <a:srgbClr val="000000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sp>
        <p:nvSpPr>
          <p:cNvPr id="203780" name="Text Box 4"/>
          <p:cNvSpPr txBox="1">
            <a:spLocks noChangeArrowheads="1"/>
          </p:cNvSpPr>
          <p:nvPr/>
        </p:nvSpPr>
        <p:spPr bwMode="auto">
          <a:xfrm>
            <a:off x="1116013" y="2492375"/>
            <a:ext cx="54673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且具有相同的数学期望和方差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03782" name="Object 6"/>
          <p:cNvGraphicFramePr>
            <a:graphicFrameLocks noChangeAspect="1"/>
          </p:cNvGraphicFramePr>
          <p:nvPr/>
        </p:nvGraphicFramePr>
        <p:xfrm>
          <a:off x="1835150" y="3141663"/>
          <a:ext cx="5305425" cy="498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9825" name="Equation" r:id="rId1" imgW="5581015" imgH="486410" progId="Equation.DSMT4">
                  <p:embed/>
                </p:oleObj>
              </mc:Choice>
              <mc:Fallback>
                <p:oleObj name="Equation" r:id="rId1" imgW="5581015" imgH="486410" progId="Equation.DSMT4">
                  <p:embed/>
                  <p:pic>
                    <p:nvPicPr>
                      <p:cNvPr id="0" name="图片 1198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3141663"/>
                        <a:ext cx="5305425" cy="498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3783" name="Group 7"/>
          <p:cNvGrpSpPr/>
          <p:nvPr/>
        </p:nvGrpSpPr>
        <p:grpSpPr bwMode="auto">
          <a:xfrm>
            <a:off x="1258888" y="3716338"/>
            <a:ext cx="2428875" cy="585787"/>
            <a:chOff x="384" y="2269"/>
            <a:chExt cx="1530" cy="343"/>
          </a:xfrm>
        </p:grpSpPr>
        <p:sp>
          <p:nvSpPr>
            <p:cNvPr id="12302" name="Text Box 8"/>
            <p:cNvSpPr txBox="1">
              <a:spLocks noChangeArrowheads="1"/>
            </p:cNvSpPr>
            <p:nvPr/>
          </p:nvSpPr>
          <p:spPr bwMode="auto">
            <a:xfrm>
              <a:off x="384" y="2272"/>
              <a:ext cx="372" cy="3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则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2303" name="Object 9"/>
            <p:cNvGraphicFramePr>
              <a:graphicFrameLocks noChangeAspect="1"/>
            </p:cNvGraphicFramePr>
            <p:nvPr/>
          </p:nvGraphicFramePr>
          <p:xfrm>
            <a:off x="768" y="2379"/>
            <a:ext cx="712" cy="2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9826" name="Equation" r:id="rId3" imgW="1052195" imgH="304800" progId="Equation.3">
                    <p:embed/>
                  </p:oleObj>
                </mc:Choice>
                <mc:Fallback>
                  <p:oleObj name="Equation" r:id="rId3" imgW="1052195" imgH="304800" progId="Equation.3">
                    <p:embed/>
                    <p:pic>
                      <p:nvPicPr>
                        <p:cNvPr id="0" name="图片 1198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68" y="2379"/>
                          <a:ext cx="712" cy="2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304" name="Text Box 10"/>
            <p:cNvSpPr txBox="1">
              <a:spLocks noChangeArrowheads="1"/>
            </p:cNvSpPr>
            <p:nvPr/>
          </p:nvSpPr>
          <p:spPr bwMode="auto">
            <a:xfrm>
              <a:off x="1542" y="2269"/>
              <a:ext cx="372" cy="3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有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aphicFrame>
        <p:nvGraphicFramePr>
          <p:cNvPr id="203787" name="Object 11"/>
          <p:cNvGraphicFramePr>
            <a:graphicFrameLocks noChangeAspect="1"/>
          </p:cNvGraphicFramePr>
          <p:nvPr/>
        </p:nvGraphicFramePr>
        <p:xfrm>
          <a:off x="2700338" y="4365625"/>
          <a:ext cx="4032250" cy="9477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9827" name="Equation" r:id="rId5" imgW="4201795" imgH="972185" progId="Equation.DSMT4">
                  <p:embed/>
                </p:oleObj>
              </mc:Choice>
              <mc:Fallback>
                <p:oleObj name="Equation" r:id="rId5" imgW="4201795" imgH="972185" progId="Equation.DSMT4">
                  <p:embed/>
                  <p:pic>
                    <p:nvPicPr>
                      <p:cNvPr id="0" name="图片 11982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0338" y="4365625"/>
                        <a:ext cx="4032250" cy="9477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3788" name="Group 12"/>
          <p:cNvGrpSpPr/>
          <p:nvPr/>
        </p:nvGrpSpPr>
        <p:grpSpPr bwMode="auto">
          <a:xfrm>
            <a:off x="1403350" y="5516563"/>
            <a:ext cx="5473700" cy="865187"/>
            <a:chOff x="326" y="3404"/>
            <a:chExt cx="3546" cy="656"/>
          </a:xfrm>
        </p:grpSpPr>
        <p:sp>
          <p:nvSpPr>
            <p:cNvPr id="12300" name="Text Box 13"/>
            <p:cNvSpPr txBox="1">
              <a:spLocks noChangeArrowheads="1"/>
            </p:cNvSpPr>
            <p:nvPr/>
          </p:nvSpPr>
          <p:spPr bwMode="auto">
            <a:xfrm>
              <a:off x="326" y="3529"/>
              <a:ext cx="383" cy="4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或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2301" name="Object 14"/>
            <p:cNvGraphicFramePr>
              <a:graphicFrameLocks noChangeAspect="1"/>
            </p:cNvGraphicFramePr>
            <p:nvPr/>
          </p:nvGraphicFramePr>
          <p:xfrm>
            <a:off x="1128" y="3404"/>
            <a:ext cx="2744" cy="65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9828" name="Equation" r:id="rId7" imgW="4129405" imgH="972185" progId="Equation.3">
                    <p:embed/>
                  </p:oleObj>
                </mc:Choice>
                <mc:Fallback>
                  <p:oleObj name="Equation" r:id="rId7" imgW="4129405" imgH="972185" progId="Equation.3">
                    <p:embed/>
                    <p:pic>
                      <p:nvPicPr>
                        <p:cNvPr id="0" name="图片 1198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28" y="3404"/>
                          <a:ext cx="2744" cy="65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203795" name="Group 19"/>
          <p:cNvGrpSpPr/>
          <p:nvPr/>
        </p:nvGrpSpPr>
        <p:grpSpPr bwMode="auto">
          <a:xfrm>
            <a:off x="1116013" y="1844675"/>
            <a:ext cx="7185025" cy="609600"/>
            <a:chOff x="521" y="1188"/>
            <a:chExt cx="4526" cy="384"/>
          </a:xfrm>
        </p:grpSpPr>
        <p:graphicFrame>
          <p:nvGraphicFramePr>
            <p:cNvPr id="12297" name="Object 16"/>
            <p:cNvGraphicFramePr>
              <a:graphicFrameLocks noChangeAspect="1"/>
            </p:cNvGraphicFramePr>
            <p:nvPr/>
          </p:nvGraphicFramePr>
          <p:xfrm>
            <a:off x="1837" y="1253"/>
            <a:ext cx="1769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9829" name="Equation" r:id="rId9" imgW="2576195" imgH="435610" progId="Equation.3">
                    <p:embed/>
                  </p:oleObj>
                </mc:Choice>
                <mc:Fallback>
                  <p:oleObj name="Equation" r:id="rId9" imgW="2576195" imgH="435610" progId="Equation.3">
                    <p:embed/>
                    <p:pic>
                      <p:nvPicPr>
                        <p:cNvPr id="0" name="图片 1198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37" y="1253"/>
                          <a:ext cx="1769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298" name="Text Box 17"/>
            <p:cNvSpPr txBox="1">
              <a:spLocks noChangeArrowheads="1"/>
            </p:cNvSpPr>
            <p:nvPr/>
          </p:nvSpPr>
          <p:spPr bwMode="auto">
            <a:xfrm>
              <a:off x="3651" y="1207"/>
              <a:ext cx="139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相互独立，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2299" name="Text Box 18"/>
            <p:cNvSpPr txBox="1">
              <a:spLocks noChangeArrowheads="1"/>
            </p:cNvSpPr>
            <p:nvPr/>
          </p:nvSpPr>
          <p:spPr bwMode="auto">
            <a:xfrm>
              <a:off x="521" y="1188"/>
              <a:ext cx="135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设 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r.v. </a:t>
              </a: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序列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3" name="Text Box 3"/>
          <p:cNvSpPr txBox="1">
            <a:spLocks noChangeArrowheads="1"/>
          </p:cNvSpPr>
          <p:nvPr/>
        </p:nvSpPr>
        <p:spPr bwMode="auto">
          <a:xfrm>
            <a:off x="914400" y="1828800"/>
            <a:ext cx="4171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设随机变量序列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9684" name="Object 4"/>
          <p:cNvGraphicFramePr>
            <a:graphicFrameLocks noChangeAspect="1"/>
          </p:cNvGraphicFramePr>
          <p:nvPr/>
        </p:nvGraphicFramePr>
        <p:xfrm>
          <a:off x="5029200" y="1981200"/>
          <a:ext cx="2578100" cy="455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0846" name="Equation" r:id="rId1" imgW="2576195" imgH="435610" progId="Equation.DSMT4">
                  <p:embed/>
                </p:oleObj>
              </mc:Choice>
              <mc:Fallback>
                <p:oleObj name="Equation" r:id="rId1" imgW="2576195" imgH="435610" progId="Equation.DSMT4">
                  <p:embed/>
                  <p:pic>
                    <p:nvPicPr>
                      <p:cNvPr id="0" name="图片 1208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29200" y="1981200"/>
                        <a:ext cx="2578100" cy="4556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9685" name="Text Box 5"/>
          <p:cNvSpPr txBox="1">
            <a:spLocks noChangeArrowheads="1"/>
          </p:cNvSpPr>
          <p:nvPr/>
        </p:nvSpPr>
        <p:spPr bwMode="auto">
          <a:xfrm>
            <a:off x="1295400" y="2514600"/>
            <a:ext cx="60769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独立同一分布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,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且有期望和方差：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9686" name="Object 6"/>
          <p:cNvGraphicFramePr>
            <a:graphicFrameLocks noChangeAspect="1"/>
          </p:cNvGraphicFramePr>
          <p:nvPr/>
        </p:nvGraphicFramePr>
        <p:xfrm>
          <a:off x="2057400" y="3200400"/>
          <a:ext cx="6019800" cy="484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0847" name="Equation" r:id="rId3" imgW="6306185" imgH="486410" progId="Equation.DSMT4">
                  <p:embed/>
                </p:oleObj>
              </mc:Choice>
              <mc:Fallback>
                <p:oleObj name="Equation" r:id="rId3" imgW="6306185" imgH="486410" progId="Equation.DSMT4">
                  <p:embed/>
                  <p:pic>
                    <p:nvPicPr>
                      <p:cNvPr id="0" name="图片 1208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7400" y="3200400"/>
                        <a:ext cx="6019800" cy="4841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9687" name="Text Box 7"/>
          <p:cNvSpPr txBox="1">
            <a:spLocks noChangeArrowheads="1"/>
          </p:cNvSpPr>
          <p:nvPr/>
        </p:nvSpPr>
        <p:spPr bwMode="auto">
          <a:xfrm>
            <a:off x="1295400" y="3886200"/>
            <a:ext cx="35147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则对于任意实数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 ,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9688" name="Object 8"/>
          <p:cNvGraphicFramePr>
            <a:graphicFrameLocks noChangeAspect="1"/>
          </p:cNvGraphicFramePr>
          <p:nvPr/>
        </p:nvGraphicFramePr>
        <p:xfrm>
          <a:off x="1600200" y="4648200"/>
          <a:ext cx="5486400" cy="1854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0848" name="Equation" r:id="rId5" imgW="5987415" imgH="1915795" progId="Equation.DSMT4">
                  <p:embed/>
                </p:oleObj>
              </mc:Choice>
              <mc:Fallback>
                <p:oleObj name="Equation" r:id="rId5" imgW="5987415" imgH="1915795" progId="Equation.DSMT4">
                  <p:embed/>
                  <p:pic>
                    <p:nvPicPr>
                      <p:cNvPr id="0" name="图片 1208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0200" y="4648200"/>
                        <a:ext cx="5486400" cy="1854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9690" name="Object 10"/>
          <p:cNvGraphicFramePr>
            <a:graphicFrameLocks noChangeAspect="1"/>
          </p:cNvGraphicFramePr>
          <p:nvPr/>
        </p:nvGraphicFramePr>
        <p:xfrm>
          <a:off x="7239000" y="5334000"/>
          <a:ext cx="1066800" cy="4810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0849" name="Equation" r:id="rId7" imgW="427990" imgH="173990" progId="Equation.DSMT4">
                  <p:embed/>
                </p:oleObj>
              </mc:Choice>
              <mc:Fallback>
                <p:oleObj name="Equation" r:id="rId7" imgW="427990" imgH="173990" progId="Equation.DSMT4">
                  <p:embed/>
                  <p:pic>
                    <p:nvPicPr>
                      <p:cNvPr id="0" name="图片 1208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39000" y="5334000"/>
                        <a:ext cx="1066800" cy="4810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369" name="Rectangle 11"/>
          <p:cNvSpPr>
            <a:spLocks noChangeArrowheads="1"/>
          </p:cNvSpPr>
          <p:nvPr/>
        </p:nvSpPr>
        <p:spPr bwMode="auto">
          <a:xfrm>
            <a:off x="1066800" y="304800"/>
            <a:ext cx="7239000" cy="1524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5370" name="Text Box 12"/>
          <p:cNvSpPr txBox="1">
            <a:spLocks noChangeArrowheads="1"/>
          </p:cNvSpPr>
          <p:nvPr/>
        </p:nvSpPr>
        <p:spPr bwMode="auto">
          <a:xfrm>
            <a:off x="1219200" y="228600"/>
            <a:ext cx="64135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FF99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定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理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一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</p:txBody>
      </p:sp>
      <p:sp>
        <p:nvSpPr>
          <p:cNvPr id="15371" name="Text Box 13"/>
          <p:cNvSpPr txBox="1">
            <a:spLocks noChangeArrowheads="1"/>
          </p:cNvSpPr>
          <p:nvPr/>
        </p:nvSpPr>
        <p:spPr bwMode="auto">
          <a:xfrm>
            <a:off x="2057400" y="304800"/>
            <a:ext cx="5822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林德伯格</a:t>
            </a:r>
            <a:r>
              <a:rPr kumimoji="1" lang="en-US" altLang="zh-CN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-</a:t>
            </a:r>
            <a:r>
              <a:rPr kumimoji="1" lang="zh-CN" altLang="en-US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列维中心极限定理</a:t>
            </a:r>
            <a:endParaRPr kumimoji="1" lang="zh-CN" altLang="en-US" sz="3600" smtClean="0">
              <a:solidFill>
                <a:srgbClr val="990033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5372" name="Text Box 14"/>
          <p:cNvSpPr txBox="1">
            <a:spLocks noChangeArrowheads="1"/>
          </p:cNvSpPr>
          <p:nvPr/>
        </p:nvSpPr>
        <p:spPr bwMode="auto">
          <a:xfrm>
            <a:off x="2286000" y="1066800"/>
            <a:ext cx="57912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[ </a:t>
            </a:r>
            <a:r>
              <a:rPr kumimoji="1" lang="zh-CN" altLang="en-US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独立同分布的中心极限定理 </a:t>
            </a:r>
            <a:r>
              <a:rPr kumimoji="1" lang="en-US" altLang="zh-CN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]</a:t>
            </a:r>
            <a:endParaRPr kumimoji="1" lang="en-US" altLang="zh-CN" sz="3200" b="1" smtClean="0">
              <a:solidFill>
                <a:srgbClr val="9900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2"/>
          <p:cNvSpPr txBox="1">
            <a:spLocks noChangeArrowheads="1"/>
          </p:cNvSpPr>
          <p:nvPr/>
        </p:nvSpPr>
        <p:spPr bwMode="auto">
          <a:xfrm>
            <a:off x="1219200" y="990600"/>
            <a:ext cx="693738" cy="7016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800000"/>
                </a:solidFill>
                <a:latin typeface="Times New Roman" panose="02020603050405020304" pitchFamily="18" charset="0"/>
                <a:ea typeface="楷体_GB2312" pitchFamily="49" charset="-122"/>
              </a:rPr>
              <a:t>注</a:t>
            </a:r>
            <a:endParaRPr kumimoji="1" lang="zh-CN" altLang="en-US" sz="4000" b="1" smtClean="0">
              <a:solidFill>
                <a:srgbClr val="8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198663" name="Object 7"/>
          <p:cNvGraphicFramePr>
            <a:graphicFrameLocks noChangeAspect="1"/>
          </p:cNvGraphicFramePr>
          <p:nvPr/>
        </p:nvGraphicFramePr>
        <p:xfrm>
          <a:off x="2743200" y="2209800"/>
          <a:ext cx="3327400" cy="60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1873" name="Equation" r:id="rId1" imgW="3149600" imgH="558800" progId="Equation.DSMT4">
                  <p:embed/>
                </p:oleObj>
              </mc:Choice>
              <mc:Fallback>
                <p:oleObj name="Equation" r:id="rId1" imgW="3149600" imgH="558800" progId="Equation.DSMT4">
                  <p:embed/>
                  <p:pic>
                    <p:nvPicPr>
                      <p:cNvPr id="0" name="图片 1218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43200" y="2209800"/>
                        <a:ext cx="3327400" cy="60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8664" name="Text Box 8"/>
          <p:cNvSpPr txBox="1">
            <a:spLocks noChangeArrowheads="1"/>
          </p:cNvSpPr>
          <p:nvPr/>
        </p:nvSpPr>
        <p:spPr bwMode="auto">
          <a:xfrm>
            <a:off x="1371600" y="2895600"/>
            <a:ext cx="64357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即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足够大时，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的分布函数近似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于标准正态随机变量的分布函数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6389" name="Group 9"/>
          <p:cNvGrpSpPr/>
          <p:nvPr/>
        </p:nvGrpSpPr>
        <p:grpSpPr bwMode="auto">
          <a:xfrm>
            <a:off x="2209800" y="457200"/>
            <a:ext cx="3733800" cy="1371600"/>
            <a:chOff x="1036" y="192"/>
            <a:chExt cx="2180" cy="920"/>
          </a:xfrm>
        </p:grpSpPr>
        <p:graphicFrame>
          <p:nvGraphicFramePr>
            <p:cNvPr id="16398" name="Object 10"/>
            <p:cNvGraphicFramePr>
              <a:graphicFrameLocks noChangeAspect="1"/>
            </p:cNvGraphicFramePr>
            <p:nvPr/>
          </p:nvGraphicFramePr>
          <p:xfrm>
            <a:off x="1584" y="192"/>
            <a:ext cx="1632" cy="9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1874" name="Equation" r:id="rId3" imgW="2445385" imgH="1371600" progId="Equation.3">
                    <p:embed/>
                  </p:oleObj>
                </mc:Choice>
                <mc:Fallback>
                  <p:oleObj name="Equation" r:id="rId3" imgW="2445385" imgH="1371600" progId="Equation.3">
                    <p:embed/>
                    <p:pic>
                      <p:nvPicPr>
                        <p:cNvPr id="0" name="图片 12187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84" y="192"/>
                          <a:ext cx="1632" cy="9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9" name="Rectangle 11"/>
            <p:cNvSpPr>
              <a:spLocks noChangeArrowheads="1"/>
            </p:cNvSpPr>
            <p:nvPr/>
          </p:nvSpPr>
          <p:spPr bwMode="auto">
            <a:xfrm>
              <a:off x="1036" y="577"/>
              <a:ext cx="374" cy="4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记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pSp>
        <p:nvGrpSpPr>
          <p:cNvPr id="198668" name="Group 12"/>
          <p:cNvGrpSpPr/>
          <p:nvPr/>
        </p:nvGrpSpPr>
        <p:grpSpPr bwMode="auto">
          <a:xfrm>
            <a:off x="2971800" y="4014788"/>
            <a:ext cx="3200400" cy="709612"/>
            <a:chOff x="1544" y="3654"/>
            <a:chExt cx="1912" cy="639"/>
          </a:xfrm>
        </p:grpSpPr>
        <p:graphicFrame>
          <p:nvGraphicFramePr>
            <p:cNvPr id="16396" name="Object 13"/>
            <p:cNvGraphicFramePr>
              <a:graphicFrameLocks noChangeAspect="1"/>
            </p:cNvGraphicFramePr>
            <p:nvPr/>
          </p:nvGraphicFramePr>
          <p:xfrm>
            <a:off x="1544" y="3792"/>
            <a:ext cx="1912" cy="5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1875" name="Equation" r:id="rId5" imgW="1734185" imgH="435610" progId="Equation.3">
                    <p:embed/>
                  </p:oleObj>
                </mc:Choice>
                <mc:Fallback>
                  <p:oleObj name="Equation" r:id="rId5" imgW="1734185" imgH="435610" progId="Equation.3">
                    <p:embed/>
                    <p:pic>
                      <p:nvPicPr>
                        <p:cNvPr id="0" name="图片 12187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544" y="3792"/>
                          <a:ext cx="1912" cy="5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7" name="Text Box 14"/>
            <p:cNvSpPr txBox="1">
              <a:spLocks noChangeArrowheads="1"/>
            </p:cNvSpPr>
            <p:nvPr/>
          </p:nvSpPr>
          <p:spPr bwMode="auto">
            <a:xfrm>
              <a:off x="1872" y="3654"/>
              <a:ext cx="474" cy="4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400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近似</a:t>
              </a:r>
              <a:endParaRPr kumimoji="1" lang="zh-CN" altLang="en-US" sz="2400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graphicFrame>
        <p:nvGraphicFramePr>
          <p:cNvPr id="198671" name="Object 15"/>
          <p:cNvGraphicFramePr>
            <a:graphicFrameLocks noChangeAspect="1"/>
          </p:cNvGraphicFramePr>
          <p:nvPr/>
        </p:nvGraphicFramePr>
        <p:xfrm>
          <a:off x="2362200" y="4724400"/>
          <a:ext cx="890588" cy="914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1876" name="Equation" r:id="rId7" imgW="899795" imgH="921385" progId="Equation.3">
                  <p:embed/>
                </p:oleObj>
              </mc:Choice>
              <mc:Fallback>
                <p:oleObj name="Equation" r:id="rId7" imgW="899795" imgH="921385" progId="Equation.3">
                  <p:embed/>
                  <p:pic>
                    <p:nvPicPr>
                      <p:cNvPr id="0" name="图片 12187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62200" y="4724400"/>
                        <a:ext cx="890588" cy="914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8673" name="Group 17"/>
          <p:cNvGrpSpPr/>
          <p:nvPr/>
        </p:nvGrpSpPr>
        <p:grpSpPr bwMode="auto">
          <a:xfrm>
            <a:off x="3200400" y="4876800"/>
            <a:ext cx="3886200" cy="579438"/>
            <a:chOff x="2832" y="493"/>
            <a:chExt cx="2376" cy="365"/>
          </a:xfrm>
        </p:grpSpPr>
        <p:graphicFrame>
          <p:nvGraphicFramePr>
            <p:cNvPr id="16394" name="Object 18"/>
            <p:cNvGraphicFramePr>
              <a:graphicFrameLocks noChangeAspect="1"/>
            </p:cNvGraphicFramePr>
            <p:nvPr/>
          </p:nvGraphicFramePr>
          <p:xfrm>
            <a:off x="3976" y="532"/>
            <a:ext cx="1232" cy="32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1877" name="Equation" r:id="rId9" imgW="1843405" imgH="464185" progId="Equation.3">
                    <p:embed/>
                  </p:oleObj>
                </mc:Choice>
                <mc:Fallback>
                  <p:oleObj name="Equation" r:id="rId9" imgW="1843405" imgH="464185" progId="Equation.3">
                    <p:embed/>
                    <p:pic>
                      <p:nvPicPr>
                        <p:cNvPr id="0" name="图片 12187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976" y="532"/>
                          <a:ext cx="1232" cy="32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5" name="Text Box 19"/>
            <p:cNvSpPr txBox="1">
              <a:spLocks noChangeArrowheads="1"/>
            </p:cNvSpPr>
            <p:nvPr/>
          </p:nvSpPr>
          <p:spPr bwMode="auto">
            <a:xfrm>
              <a:off x="2832" y="493"/>
              <a:ext cx="110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近似服从</a:t>
              </a:r>
              <a:endPara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sp>
        <p:nvSpPr>
          <p:cNvPr id="198676" name="Rectangle 20"/>
          <p:cNvSpPr>
            <a:spLocks noChangeArrowheads="1"/>
          </p:cNvSpPr>
          <p:nvPr/>
        </p:nvSpPr>
        <p:spPr bwMode="auto">
          <a:xfrm>
            <a:off x="1295400" y="5638800"/>
            <a:ext cx="7086600" cy="10318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它表明</a:t>
            </a:r>
            <a:r>
              <a:rPr kumimoji="1" lang="en-US" altLang="zh-CN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:</a:t>
            </a: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当</a:t>
            </a:r>
            <a:r>
              <a:rPr kumimoji="1" lang="en-US" altLang="zh-CN" sz="28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充分大时，</a:t>
            </a:r>
            <a:r>
              <a:rPr kumimoji="1" lang="en-US" altLang="zh-CN" sz="28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个具有期望和方差</a:t>
            </a:r>
            <a:endParaRPr kumimoji="1" lang="zh-CN" altLang="en-US" sz="2800" b="1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的独立同分布的</a:t>
            </a:r>
            <a:r>
              <a:rPr kumimoji="1" lang="en-US" altLang="zh-CN" sz="28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r.v</a:t>
            </a:r>
            <a:r>
              <a:rPr kumimoji="1" lang="zh-CN" altLang="en-US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之和近似服从正态分布</a:t>
            </a:r>
            <a:r>
              <a:rPr kumimoji="1" lang="en-US" altLang="zh-CN" sz="28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.</a:t>
            </a:r>
            <a:endParaRPr kumimoji="1" lang="en-US" altLang="zh-CN" sz="2800" b="1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9" name="Text Box 5"/>
          <p:cNvSpPr txBox="1">
            <a:spLocks noChangeArrowheads="1"/>
          </p:cNvSpPr>
          <p:nvPr/>
        </p:nvSpPr>
        <p:spPr bwMode="auto">
          <a:xfrm>
            <a:off x="609600" y="2057400"/>
            <a:ext cx="77025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       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设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~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B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 , p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 ,  0 &lt;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p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&lt; 1, 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 =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1,2,…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210950" name="Text Box 6"/>
          <p:cNvSpPr txBox="1">
            <a:spLocks noChangeArrowheads="1"/>
          </p:cNvSpPr>
          <p:nvPr/>
        </p:nvSpPr>
        <p:spPr bwMode="auto">
          <a:xfrm>
            <a:off x="838200" y="2819400"/>
            <a:ext cx="37179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则对任一实数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，有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aphicFrame>
        <p:nvGraphicFramePr>
          <p:cNvPr id="210951" name="Object 7"/>
          <p:cNvGraphicFramePr>
            <a:graphicFrameLocks noChangeAspect="1"/>
          </p:cNvGraphicFramePr>
          <p:nvPr/>
        </p:nvGraphicFramePr>
        <p:xfrm>
          <a:off x="1752600" y="3581400"/>
          <a:ext cx="5867400" cy="1077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2888" name="Equation" r:id="rId1" imgW="5965190" imgH="1081405" progId="Equation.DSMT4">
                  <p:embed/>
                </p:oleObj>
              </mc:Choice>
              <mc:Fallback>
                <p:oleObj name="Equation" r:id="rId1" imgW="5965190" imgH="1081405" progId="Equation.DSMT4">
                  <p:embed/>
                  <p:pic>
                    <p:nvPicPr>
                      <p:cNvPr id="0" name="图片 12288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2600" y="3581400"/>
                        <a:ext cx="5867400" cy="10779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0954" name="Rectangle 10"/>
          <p:cNvSpPr>
            <a:spLocks noChangeArrowheads="1"/>
          </p:cNvSpPr>
          <p:nvPr/>
        </p:nvSpPr>
        <p:spPr bwMode="auto">
          <a:xfrm>
            <a:off x="2209800" y="5867400"/>
            <a:ext cx="49260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Y </a:t>
            </a:r>
            <a:r>
              <a:rPr kumimoji="1" lang="en-US" altLang="zh-CN" sz="3200" i="1" baseline="-25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~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 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np , np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(1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-p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))  (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近似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endParaRPr kumimoji="1" lang="en-US" altLang="zh-CN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7414" name="Rectangle 12"/>
          <p:cNvSpPr>
            <a:spLocks noChangeArrowheads="1"/>
          </p:cNvSpPr>
          <p:nvPr/>
        </p:nvSpPr>
        <p:spPr bwMode="auto">
          <a:xfrm>
            <a:off x="914400" y="304800"/>
            <a:ext cx="7848600" cy="1676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</a:endParaRPr>
          </a:p>
        </p:txBody>
      </p:sp>
      <p:sp>
        <p:nvSpPr>
          <p:cNvPr id="17415" name="Text Box 13"/>
          <p:cNvSpPr txBox="1">
            <a:spLocks noChangeArrowheads="1"/>
          </p:cNvSpPr>
          <p:nvPr/>
        </p:nvSpPr>
        <p:spPr bwMode="auto">
          <a:xfrm>
            <a:off x="1143000" y="228600"/>
            <a:ext cx="64135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FF99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定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理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333399"/>
                </a:solidFill>
                <a:latin typeface="Times New Roman" panose="02020603050405020304" pitchFamily="18" charset="0"/>
                <a:ea typeface="华文新魏" panose="02010800040101010101" pitchFamily="2" charset="-122"/>
              </a:rPr>
              <a:t>二</a:t>
            </a:r>
            <a:endParaRPr kumimoji="1" lang="zh-CN" altLang="en-US" sz="3600" b="1" smtClean="0">
              <a:solidFill>
                <a:srgbClr val="333399"/>
              </a:solidFill>
              <a:latin typeface="Times New Roman" panose="02020603050405020304" pitchFamily="18" charset="0"/>
              <a:ea typeface="华文新魏" panose="02010800040101010101" pitchFamily="2" charset="-122"/>
            </a:endParaRPr>
          </a:p>
        </p:txBody>
      </p:sp>
      <p:sp>
        <p:nvSpPr>
          <p:cNvPr id="17416" name="Text Box 14"/>
          <p:cNvSpPr txBox="1">
            <a:spLocks noChangeArrowheads="1"/>
          </p:cNvSpPr>
          <p:nvPr/>
        </p:nvSpPr>
        <p:spPr bwMode="auto">
          <a:xfrm>
            <a:off x="2057400" y="457200"/>
            <a:ext cx="628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棣莫弗</a:t>
            </a:r>
            <a:r>
              <a:rPr kumimoji="1" lang="en-US" altLang="zh-CN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-</a:t>
            </a:r>
            <a:r>
              <a:rPr kumimoji="1" lang="zh-CN" altLang="en-US" sz="3600" smtClean="0">
                <a:solidFill>
                  <a:srgbClr val="990033"/>
                </a:solidFill>
                <a:latin typeface="Times New Roman" panose="02020603050405020304" pitchFamily="18" charset="0"/>
                <a:ea typeface="楷体_GB2312" pitchFamily="49" charset="-122"/>
              </a:rPr>
              <a:t>拉普拉斯中心极限定理</a:t>
            </a:r>
            <a:endParaRPr kumimoji="1" lang="zh-CN" altLang="en-US" sz="3600" smtClean="0">
              <a:solidFill>
                <a:srgbClr val="990033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7417" name="Text Box 15"/>
          <p:cNvSpPr txBox="1">
            <a:spLocks noChangeArrowheads="1"/>
          </p:cNvSpPr>
          <p:nvPr/>
        </p:nvSpPr>
        <p:spPr bwMode="auto">
          <a:xfrm>
            <a:off x="2057400" y="1143000"/>
            <a:ext cx="662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[ </a:t>
            </a:r>
            <a:r>
              <a:rPr kumimoji="1" lang="zh-CN" altLang="en-US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二项分布以正态分布为极限分布 </a:t>
            </a:r>
            <a:r>
              <a:rPr kumimoji="1" lang="en-US" altLang="zh-CN" sz="3200" b="1" smtClean="0">
                <a:solidFill>
                  <a:srgbClr val="990033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]</a:t>
            </a:r>
            <a:endParaRPr kumimoji="1" lang="en-US" altLang="zh-CN" sz="3200" b="1" smtClean="0">
              <a:solidFill>
                <a:srgbClr val="990033"/>
              </a:solidFill>
              <a:latin typeface="Times New Roman" panose="02020603050405020304" pitchFamily="18" charset="0"/>
              <a:ea typeface="黑体" panose="02010609060101010101" pitchFamily="2" charset="-122"/>
            </a:endParaRPr>
          </a:p>
        </p:txBody>
      </p:sp>
      <p:graphicFrame>
        <p:nvGraphicFramePr>
          <p:cNvPr id="210960" name="Object 16"/>
          <p:cNvGraphicFramePr>
            <a:graphicFrameLocks noChangeAspect="1"/>
          </p:cNvGraphicFramePr>
          <p:nvPr/>
        </p:nvGraphicFramePr>
        <p:xfrm>
          <a:off x="7696200" y="3886200"/>
          <a:ext cx="1066800" cy="4810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2889" name="Equation" r:id="rId3" imgW="427990" imgH="173990" progId="Equation.DSMT4">
                  <p:embed/>
                </p:oleObj>
              </mc:Choice>
              <mc:Fallback>
                <p:oleObj name="Equation" r:id="rId3" imgW="427990" imgH="173990" progId="Equation.DSMT4">
                  <p:embed/>
                  <p:pic>
                    <p:nvPicPr>
                      <p:cNvPr id="0" name="图片 1228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96200" y="3886200"/>
                        <a:ext cx="1066800" cy="4810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0961" name="Rectangle 17"/>
          <p:cNvSpPr>
            <a:spLocks noChangeArrowheads="1"/>
          </p:cNvSpPr>
          <p:nvPr/>
        </p:nvSpPr>
        <p:spPr bwMode="auto">
          <a:xfrm>
            <a:off x="990600" y="5105400"/>
            <a:ext cx="30289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即 </a:t>
            </a:r>
            <a:r>
              <a: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</a:t>
            </a:r>
            <a:r>
              <a:rPr kumimoji="1" lang="en-US" altLang="zh-CN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en-US" sz="32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足够大时，</a:t>
            </a:r>
            <a:endParaRPr kumimoji="1" lang="zh-CN" altLang="en-US" sz="32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pic>
        <p:nvPicPr>
          <p:cNvPr id="17420" name="Picture 1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51" y="2741613"/>
            <a:ext cx="8745537" cy="3705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 smtClean="0"/>
              <a:t>第五章 数理统计的基本知识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zh-CN" altLang="en-US" dirty="0" smtClean="0"/>
              <a:t>总体与样本</a:t>
            </a:r>
            <a:endParaRPr lang="en-US" altLang="zh-CN" dirty="0" smtClean="0"/>
          </a:p>
          <a:p>
            <a:r>
              <a:rPr lang="zh-CN" altLang="en-US" dirty="0" smtClean="0"/>
              <a:t>统计量及查表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770" name="Group 2"/>
          <p:cNvGrpSpPr/>
          <p:nvPr/>
        </p:nvGrpSpPr>
        <p:grpSpPr bwMode="auto">
          <a:xfrm>
            <a:off x="603250" y="838200"/>
            <a:ext cx="7550150" cy="647700"/>
            <a:chOff x="332" y="558"/>
            <a:chExt cx="4756" cy="408"/>
          </a:xfrm>
        </p:grpSpPr>
        <p:sp>
          <p:nvSpPr>
            <p:cNvPr id="9237" name="Text Box 3"/>
            <p:cNvSpPr txBox="1">
              <a:spLocks noChangeArrowheads="1"/>
            </p:cNvSpPr>
            <p:nvPr/>
          </p:nvSpPr>
          <p:spPr bwMode="auto">
            <a:xfrm>
              <a:off x="332" y="558"/>
              <a:ext cx="475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若总体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</a:t>
              </a:r>
              <a:r>
                <a:rPr kumimoji="1" lang="en-US" altLang="zh-CN" sz="36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 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的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样本             满足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:</a:t>
              </a:r>
              <a:endPara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  <p:graphicFrame>
          <p:nvGraphicFramePr>
            <p:cNvPr id="9238" name="Object 4"/>
            <p:cNvGraphicFramePr>
              <a:graphicFrameLocks noChangeAspect="1"/>
            </p:cNvGraphicFramePr>
            <p:nvPr/>
          </p:nvGraphicFramePr>
          <p:xfrm>
            <a:off x="2534" y="605"/>
            <a:ext cx="1738" cy="36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918" name="Equation" r:id="rId1" imgW="1226185" imgH="247015" progId="Equation.3">
                    <p:embed/>
                  </p:oleObj>
                </mc:Choice>
                <mc:Fallback>
                  <p:oleObj name="Equation" r:id="rId1" imgW="1226185" imgH="247015" progId="Equation.3">
                    <p:embed/>
                    <p:pic>
                      <p:nvPicPr>
                        <p:cNvPr id="0" name="图片 12391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34" y="605"/>
                          <a:ext cx="1738" cy="36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0773" name="Text Box 5"/>
          <p:cNvSpPr txBox="1">
            <a:spLocks noChangeArrowheads="1"/>
          </p:cNvSpPr>
          <p:nvPr/>
        </p:nvSpPr>
        <p:spPr bwMode="auto">
          <a:xfrm>
            <a:off x="609600" y="3581400"/>
            <a:ext cx="8077200" cy="2308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一般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对有限总体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有放回抽样所得到的样本为简单随机样本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但使用不方便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常用不放回抽样近似代替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.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而代替的条件是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pSp>
        <p:nvGrpSpPr>
          <p:cNvPr id="160774" name="Group 6"/>
          <p:cNvGrpSpPr/>
          <p:nvPr/>
        </p:nvGrpSpPr>
        <p:grpSpPr bwMode="auto">
          <a:xfrm>
            <a:off x="733425" y="1520825"/>
            <a:ext cx="7870825" cy="650875"/>
            <a:chOff x="510" y="1008"/>
            <a:chExt cx="4958" cy="410"/>
          </a:xfrm>
        </p:grpSpPr>
        <p:graphicFrame>
          <p:nvGraphicFramePr>
            <p:cNvPr id="9235" name="Object 7"/>
            <p:cNvGraphicFramePr>
              <a:graphicFrameLocks noChangeAspect="1"/>
            </p:cNvGraphicFramePr>
            <p:nvPr/>
          </p:nvGraphicFramePr>
          <p:xfrm>
            <a:off x="951" y="1056"/>
            <a:ext cx="1497" cy="3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919" name="Equation" r:id="rId3" imgW="1081405" imgH="247015" progId="Equation.3">
                    <p:embed/>
                  </p:oleObj>
                </mc:Choice>
                <mc:Fallback>
                  <p:oleObj name="Equation" r:id="rId3" imgW="1081405" imgH="247015" progId="Equation.3">
                    <p:embed/>
                    <p:pic>
                      <p:nvPicPr>
                        <p:cNvPr id="0" name="图片 12391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51" y="1056"/>
                          <a:ext cx="1497" cy="3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236" name="Rectangle 8"/>
            <p:cNvSpPr>
              <a:spLocks noChangeArrowheads="1"/>
            </p:cNvSpPr>
            <p:nvPr/>
          </p:nvSpPr>
          <p:spPr bwMode="auto">
            <a:xfrm>
              <a:off x="510" y="1008"/>
              <a:ext cx="4958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en-US" altLang="zh-CN" sz="3200" dirty="0" smtClean="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(1)           </a:t>
              </a:r>
              <a:r>
                <a:rPr kumimoji="1" lang="zh-CN" altLang="en-US" sz="3200" dirty="0" smtClean="0">
                  <a:solidFill>
                    <a:srgbClr val="FF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与</a:t>
              </a:r>
              <a:r>
                <a:rPr kumimoji="1" lang="en-US" altLang="zh-CN" sz="3200" i="1" dirty="0" smtClean="0">
                  <a:solidFill>
                    <a:srgbClr val="FF0000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X</a:t>
              </a:r>
              <a:r>
                <a:rPr kumimoji="1" lang="en-US" altLang="zh-CN" sz="3200" dirty="0" smtClean="0">
                  <a:solidFill>
                    <a:srgbClr val="FF0000"/>
                  </a:solidFill>
                  <a:latin typeface="Times New Roman" panose="02020603050405020304" pitchFamily="18" charset="0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</a:t>
              </a:r>
              <a:r>
                <a:rPr kumimoji="1" lang="zh-CN" altLang="zh-CN" sz="3200" dirty="0" smtClean="0">
                  <a:solidFill>
                    <a:srgbClr val="FF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有相同的分布</a:t>
              </a:r>
              <a:r>
                <a:rPr kumimoji="1" lang="zh-CN" altLang="en-US" sz="3200" dirty="0" smtClean="0">
                  <a:solidFill>
                    <a:srgbClr val="FF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（代表性</a:t>
              </a:r>
              <a:r>
                <a:rPr kumimoji="1" lang="zh-CN" altLang="en-US" sz="3200" dirty="0" smtClean="0">
                  <a:solidFill>
                    <a:srgbClr val="00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）</a:t>
              </a:r>
              <a:endParaRPr kumimoji="1" lang="zh-CN" altLang="zh-CN" sz="3200" dirty="0" smtClean="0">
                <a:solidFill>
                  <a:srgbClr val="000000"/>
                </a:solidFill>
                <a:latin typeface="楷体_GB2312" pitchFamily="49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160777" name="Group 9"/>
          <p:cNvGrpSpPr/>
          <p:nvPr/>
        </p:nvGrpSpPr>
        <p:grpSpPr bwMode="auto">
          <a:xfrm>
            <a:off x="671513" y="2228852"/>
            <a:ext cx="8077200" cy="646113"/>
            <a:chOff x="415" y="1572"/>
            <a:chExt cx="4080" cy="407"/>
          </a:xfrm>
        </p:grpSpPr>
        <p:graphicFrame>
          <p:nvGraphicFramePr>
            <p:cNvPr id="9233" name="Object 10"/>
            <p:cNvGraphicFramePr>
              <a:graphicFrameLocks noChangeAspect="1"/>
            </p:cNvGraphicFramePr>
            <p:nvPr/>
          </p:nvGraphicFramePr>
          <p:xfrm>
            <a:off x="896" y="1636"/>
            <a:ext cx="1235" cy="29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920" name="Equation" r:id="rId5" imgW="2082800" imgH="435610" progId="Equation.3">
                    <p:embed/>
                  </p:oleObj>
                </mc:Choice>
                <mc:Fallback>
                  <p:oleObj name="Equation" r:id="rId5" imgW="2082800" imgH="435610" progId="Equation.3">
                    <p:embed/>
                    <p:pic>
                      <p:nvPicPr>
                        <p:cNvPr id="0" name="图片 12391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96" y="1636"/>
                          <a:ext cx="1235" cy="29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234" name="Rectangle 11"/>
            <p:cNvSpPr>
              <a:spLocks noChangeArrowheads="1"/>
            </p:cNvSpPr>
            <p:nvPr/>
          </p:nvSpPr>
          <p:spPr bwMode="auto">
            <a:xfrm>
              <a:off x="415" y="1572"/>
              <a:ext cx="408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zh-CN" sz="3600" dirty="0" smtClean="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(2)            </a:t>
              </a:r>
              <a:r>
                <a:rPr kumimoji="1" lang="zh-CN" altLang="zh-CN" sz="3600" dirty="0" smtClean="0">
                  <a:solidFill>
                    <a:srgbClr val="FF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相互独立</a:t>
              </a:r>
              <a:r>
                <a:rPr kumimoji="1" lang="zh-CN" altLang="en-US" sz="3600" dirty="0" smtClean="0">
                  <a:solidFill>
                    <a:srgbClr val="FF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（独立性）</a:t>
              </a:r>
              <a:endParaRPr kumimoji="1" lang="zh-CN" altLang="zh-CN" sz="3600" dirty="0" smtClean="0">
                <a:solidFill>
                  <a:srgbClr val="FF0000"/>
                </a:solidFill>
                <a:latin typeface="楷体_GB2312" pitchFamily="49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grpSp>
        <p:nvGrpSpPr>
          <p:cNvPr id="160780" name="Group 12"/>
          <p:cNvGrpSpPr/>
          <p:nvPr/>
        </p:nvGrpSpPr>
        <p:grpSpPr bwMode="auto">
          <a:xfrm>
            <a:off x="684213" y="2997200"/>
            <a:ext cx="7499350" cy="641350"/>
            <a:chOff x="480" y="1845"/>
            <a:chExt cx="4724" cy="404"/>
          </a:xfrm>
        </p:grpSpPr>
        <p:graphicFrame>
          <p:nvGraphicFramePr>
            <p:cNvPr id="9231" name="Object 13"/>
            <p:cNvGraphicFramePr>
              <a:graphicFrameLocks noChangeAspect="1"/>
            </p:cNvGraphicFramePr>
            <p:nvPr/>
          </p:nvGraphicFramePr>
          <p:xfrm>
            <a:off x="1165" y="1872"/>
            <a:ext cx="1859" cy="35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3921" name="Equation" r:id="rId7" imgW="935990" imgH="196215" progId="Equation.DSMT4">
                    <p:embed/>
                  </p:oleObj>
                </mc:Choice>
                <mc:Fallback>
                  <p:oleObj name="Equation" r:id="rId7" imgW="935990" imgH="196215" progId="Equation.DSMT4">
                    <p:embed/>
                    <p:pic>
                      <p:nvPicPr>
                        <p:cNvPr id="0" name="图片 1239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65" y="1872"/>
                          <a:ext cx="1859" cy="35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232" name="Rectangle 14"/>
            <p:cNvSpPr>
              <a:spLocks noChangeArrowheads="1"/>
            </p:cNvSpPr>
            <p:nvPr/>
          </p:nvSpPr>
          <p:spPr bwMode="auto">
            <a:xfrm>
              <a:off x="480" y="1845"/>
              <a:ext cx="472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zh-CN" sz="3600" smtClean="0">
                  <a:solidFill>
                    <a:srgbClr val="000000"/>
                  </a:solidFill>
                  <a:latin typeface="楷体_GB2312" pitchFamily="49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则称             为简单随机样本.</a:t>
              </a:r>
              <a:endPara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Arial Unicode MS" panose="020B0604020202020204" pitchFamily="34" charset="-122"/>
                <a:cs typeface="Arial Unicode MS" panose="020B0604020202020204" pitchFamily="34" charset="-122"/>
              </a:endParaRPr>
            </a:p>
          </p:txBody>
        </p:sp>
      </p:grpSp>
      <p:sp>
        <p:nvSpPr>
          <p:cNvPr id="160783" name="Rectangle 15"/>
          <p:cNvSpPr>
            <a:spLocks noChangeArrowheads="1"/>
          </p:cNvSpPr>
          <p:nvPr/>
        </p:nvSpPr>
        <p:spPr bwMode="auto">
          <a:xfrm>
            <a:off x="609600" y="304800"/>
            <a:ext cx="3124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楷体_GB2312" pitchFamily="49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简单随机样本</a:t>
            </a:r>
            <a:endParaRPr kumimoji="1" lang="zh-CN" altLang="en-US" sz="3600" b="1" smtClean="0">
              <a:solidFill>
                <a:srgbClr val="000000"/>
              </a:solidFill>
              <a:latin typeface="楷体_GB2312" pitchFamily="49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160784" name="Text Box 16"/>
          <p:cNvSpPr txBox="1">
            <a:spLocks noChangeArrowheads="1"/>
          </p:cNvSpPr>
          <p:nvPr/>
        </p:nvSpPr>
        <p:spPr bwMode="auto">
          <a:xfrm>
            <a:off x="3124200" y="5241925"/>
            <a:ext cx="30559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N </a:t>
            </a:r>
            <a:r>
              <a:rPr kumimoji="1" lang="en-US" altLang="zh-CN" sz="4000" i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/</a:t>
            </a:r>
            <a:r>
              <a:rPr kumimoji="1" lang="en-US" altLang="zh-CN" sz="40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n</a:t>
            </a:r>
            <a:r>
              <a:rPr kumimoji="1" lang="en-US" altLang="zh-CN" sz="4000" i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en-US" altLang="zh-CN" sz="4000" i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  <a:sym typeface="Symbol" panose="05050102010706020507" pitchFamily="18" charset="2"/>
              </a:rPr>
              <a:t> </a:t>
            </a:r>
            <a:r>
              <a:rPr kumimoji="1" lang="en-US" altLang="zh-CN" sz="40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  <a:sym typeface="Symbol" panose="05050102010706020507" pitchFamily="18" charset="2"/>
              </a:rPr>
              <a:t>10.</a:t>
            </a:r>
            <a:endParaRPr kumimoji="1" lang="en-US" altLang="zh-CN" sz="40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60785" name="Group 17"/>
          <p:cNvGrpSpPr/>
          <p:nvPr/>
        </p:nvGrpSpPr>
        <p:grpSpPr bwMode="auto">
          <a:xfrm>
            <a:off x="681038" y="5867400"/>
            <a:ext cx="3041650" cy="828675"/>
            <a:chOff x="288" y="3696"/>
            <a:chExt cx="1916" cy="522"/>
          </a:xfrm>
        </p:grpSpPr>
        <p:sp>
          <p:nvSpPr>
            <p:cNvPr id="9229" name="Text Box 18"/>
            <p:cNvSpPr txBox="1">
              <a:spLocks noChangeArrowheads="1"/>
            </p:cNvSpPr>
            <p:nvPr/>
          </p:nvSpPr>
          <p:spPr bwMode="auto">
            <a:xfrm>
              <a:off x="288" y="3845"/>
              <a:ext cx="1916" cy="373"/>
            </a:xfrm>
            <a:prstGeom prst="rect">
              <a:avLst/>
            </a:prstGeom>
            <a:noFill/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楷体_GB2312" pitchFamily="49" charset="-122"/>
                </a:rPr>
                <a:t>总体中个体总数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30" name="Line 19"/>
            <p:cNvSpPr>
              <a:spLocks noChangeShapeType="1"/>
            </p:cNvSpPr>
            <p:nvPr/>
          </p:nvSpPr>
          <p:spPr bwMode="auto">
            <a:xfrm flipH="1">
              <a:off x="1488" y="3696"/>
              <a:ext cx="528" cy="144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triangl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</p:grpSp>
      <p:grpSp>
        <p:nvGrpSpPr>
          <p:cNvPr id="160788" name="Group 20"/>
          <p:cNvGrpSpPr/>
          <p:nvPr/>
        </p:nvGrpSpPr>
        <p:grpSpPr bwMode="auto">
          <a:xfrm>
            <a:off x="3886200" y="5791200"/>
            <a:ext cx="1822450" cy="914400"/>
            <a:chOff x="2448" y="3648"/>
            <a:chExt cx="1148" cy="576"/>
          </a:xfrm>
        </p:grpSpPr>
        <p:sp>
          <p:nvSpPr>
            <p:cNvPr id="9227" name="Text Box 21"/>
            <p:cNvSpPr txBox="1">
              <a:spLocks noChangeArrowheads="1"/>
            </p:cNvSpPr>
            <p:nvPr/>
          </p:nvSpPr>
          <p:spPr bwMode="auto">
            <a:xfrm>
              <a:off x="2448" y="3851"/>
              <a:ext cx="1148" cy="373"/>
            </a:xfrm>
            <a:prstGeom prst="rect">
              <a:avLst/>
            </a:prstGeom>
            <a:noFill/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zh-CN" sz="3200" b="1" smtClean="0">
                  <a:solidFill>
                    <a:srgbClr val="000000"/>
                  </a:solidFill>
                  <a:latin typeface="楷体_GB2312" pitchFamily="49" charset="-122"/>
                </a:rPr>
                <a:t>样本容量</a:t>
              </a:r>
              <a:endParaRPr kumimoji="1" lang="zh-CN" altLang="en-US" sz="3200" b="1" smtClean="0">
                <a:solidFill>
                  <a:srgbClr val="000000"/>
                </a:solidFill>
                <a:latin typeface="楷体_GB2312" pitchFamily="49" charset="-122"/>
              </a:endParaRPr>
            </a:p>
          </p:txBody>
        </p:sp>
        <p:sp>
          <p:nvSpPr>
            <p:cNvPr id="9228" name="Line 22"/>
            <p:cNvSpPr>
              <a:spLocks noChangeShapeType="1"/>
            </p:cNvSpPr>
            <p:nvPr/>
          </p:nvSpPr>
          <p:spPr bwMode="auto">
            <a:xfrm>
              <a:off x="2640" y="3648"/>
              <a:ext cx="0" cy="192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miter lim="800000"/>
              <a:headEnd type="none" w="sm" len="sm"/>
              <a:tailEnd type="triangl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Text Box 2"/>
          <p:cNvSpPr txBox="1">
            <a:spLocks noChangeArrowheads="1"/>
          </p:cNvSpPr>
          <p:nvPr/>
        </p:nvSpPr>
        <p:spPr bwMode="auto">
          <a:xfrm>
            <a:off x="609600" y="2133600"/>
            <a:ext cx="8283575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1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）设总体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的分布函数为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(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)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,则样本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161795" name="Object 3"/>
          <p:cNvGraphicFramePr>
            <a:graphicFrameLocks noChangeAspect="1"/>
          </p:cNvGraphicFramePr>
          <p:nvPr/>
        </p:nvGraphicFramePr>
        <p:xfrm>
          <a:off x="1479550" y="3800475"/>
          <a:ext cx="5759450" cy="1600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4939" name="Equation" r:id="rId1" imgW="2155190" imgH="508000" progId="Equation.3">
                  <p:embed/>
                </p:oleObj>
              </mc:Choice>
              <mc:Fallback>
                <p:oleObj name="Equation" r:id="rId1" imgW="2155190" imgH="508000" progId="Equation.3">
                  <p:embed/>
                  <p:pic>
                    <p:nvPicPr>
                      <p:cNvPr id="0" name="图片 1249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9550" y="3800475"/>
                        <a:ext cx="5759450" cy="16002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1799" name="Group 7"/>
          <p:cNvGrpSpPr/>
          <p:nvPr/>
        </p:nvGrpSpPr>
        <p:grpSpPr bwMode="auto">
          <a:xfrm>
            <a:off x="588963" y="2962275"/>
            <a:ext cx="6529387" cy="650875"/>
            <a:chOff x="371" y="624"/>
            <a:chExt cx="4113" cy="410"/>
          </a:xfrm>
        </p:grpSpPr>
        <p:graphicFrame>
          <p:nvGraphicFramePr>
            <p:cNvPr id="10247" name="Object 8"/>
            <p:cNvGraphicFramePr>
              <a:graphicFrameLocks noChangeAspect="1"/>
            </p:cNvGraphicFramePr>
            <p:nvPr/>
          </p:nvGraphicFramePr>
          <p:xfrm>
            <a:off x="371" y="672"/>
            <a:ext cx="1693" cy="3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4940" name="Equation" r:id="rId3" imgW="1226185" imgH="247015" progId="Equation.3">
                    <p:embed/>
                  </p:oleObj>
                </mc:Choice>
                <mc:Fallback>
                  <p:oleObj name="Equation" r:id="rId3" imgW="1226185" imgH="247015" progId="Equation.3">
                    <p:embed/>
                    <p:pic>
                      <p:nvPicPr>
                        <p:cNvPr id="0" name="图片 1249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1" y="672"/>
                          <a:ext cx="1693" cy="36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248" name="Rectangle 9"/>
            <p:cNvSpPr>
              <a:spLocks noChangeArrowheads="1"/>
            </p:cNvSpPr>
            <p:nvPr/>
          </p:nvSpPr>
          <p:spPr bwMode="auto">
            <a:xfrm>
              <a:off x="2064" y="624"/>
              <a:ext cx="242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zh-CN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的联合分布函数为</a:t>
              </a:r>
              <a:endPara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sp>
        <p:nvSpPr>
          <p:cNvPr id="10245" name="Text Box 2"/>
          <p:cNvSpPr txBox="1">
            <a:spLocks noChangeArrowheads="1"/>
          </p:cNvSpPr>
          <p:nvPr/>
        </p:nvSpPr>
        <p:spPr bwMode="auto">
          <a:xfrm>
            <a:off x="609600" y="836613"/>
            <a:ext cx="8001000" cy="120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定理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：设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        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来自总体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X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的简单随机样本，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则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有以下三条性质成立：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10246" name="Object 8"/>
          <p:cNvGraphicFramePr>
            <a:graphicFrameLocks noChangeAspect="1"/>
          </p:cNvGraphicFramePr>
          <p:nvPr/>
        </p:nvGraphicFramePr>
        <p:xfrm>
          <a:off x="2627313" y="869950"/>
          <a:ext cx="2687637" cy="574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4941" name="Equation" r:id="rId5" imgW="1226185" imgH="247015" progId="Equation.3">
                  <p:embed/>
                </p:oleObj>
              </mc:Choice>
              <mc:Fallback>
                <p:oleObj name="Equation" r:id="rId5" imgW="1226185" imgH="247015" progId="Equation.3">
                  <p:embed/>
                  <p:pic>
                    <p:nvPicPr>
                      <p:cNvPr id="0" name="图片 12494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27313" y="869950"/>
                        <a:ext cx="2687637" cy="5746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609600" y="3573463"/>
            <a:ext cx="8001000" cy="120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3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）设总体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均值和方差分别为</a:t>
            </a:r>
            <a:r>
              <a:rPr kumimoji="1" lang="el-GR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μ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和</a:t>
            </a:r>
            <a:r>
              <a:rPr kumimoji="1" lang="el-GR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σ</a:t>
            </a:r>
            <a:r>
              <a:rPr kumimoji="1" lang="en-US" altLang="zh-CN" sz="3600" baseline="30000" smtClean="0">
                <a:solidFill>
                  <a:srgbClr val="000000"/>
                </a:solidFill>
                <a:latin typeface="楷体_GB2312" pitchFamily="49" charset="-122"/>
              </a:rPr>
              <a:t>2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,则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4" name="对象 3"/>
          <p:cNvGraphicFramePr>
            <a:graphicFrameLocks noChangeAspect="1"/>
          </p:cNvGraphicFramePr>
          <p:nvPr/>
        </p:nvGraphicFramePr>
        <p:xfrm>
          <a:off x="1835150" y="4867275"/>
          <a:ext cx="6029325" cy="642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60" name="Equation" r:id="rId1" imgW="2260600" imgH="241300" progId="Equation.DSMT4">
                  <p:embed/>
                </p:oleObj>
              </mc:Choice>
              <mc:Fallback>
                <p:oleObj name="Equation" r:id="rId1" imgW="2260600" imgH="241300" progId="Equation.DSMT4">
                  <p:embed/>
                  <p:pic>
                    <p:nvPicPr>
                      <p:cNvPr id="0" name="图片 1259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5150" y="4867275"/>
                        <a:ext cx="6029325" cy="642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609600" y="476250"/>
            <a:ext cx="8534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2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）若总体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d.f.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 </a:t>
            </a:r>
            <a:r>
              <a:rPr kumimoji="1" lang="en-US" altLang="zh-CN" sz="36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x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),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则</a:t>
            </a:r>
            <a:r>
              <a:rPr kumimoji="1" lang="zh-CN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样本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6" name="Object 5"/>
          <p:cNvGraphicFramePr>
            <a:graphicFrameLocks noChangeAspect="1"/>
          </p:cNvGraphicFramePr>
          <p:nvPr/>
        </p:nvGraphicFramePr>
        <p:xfrm>
          <a:off x="1493838" y="1924050"/>
          <a:ext cx="5745162" cy="1447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61" name="Equation" r:id="rId3" imgW="2140585" imgH="508000" progId="Equation.3">
                  <p:embed/>
                </p:oleObj>
              </mc:Choice>
              <mc:Fallback>
                <p:oleObj name="Equation" r:id="rId3" imgW="2140585" imgH="508000" progId="Equation.3">
                  <p:embed/>
                  <p:pic>
                    <p:nvPicPr>
                      <p:cNvPr id="0" name="图片 1259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93838" y="1924050"/>
                        <a:ext cx="5745162" cy="1447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638175" y="1131888"/>
            <a:ext cx="3155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5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的联合 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d.f.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ext Box 2"/>
          <p:cNvSpPr txBox="1">
            <a:spLocks noChangeArrowheads="1"/>
          </p:cNvSpPr>
          <p:nvPr/>
        </p:nvSpPr>
        <p:spPr bwMode="auto">
          <a:xfrm>
            <a:off x="1116013" y="404813"/>
            <a:ext cx="4032250" cy="823912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8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常用的统计量</a:t>
            </a:r>
            <a:endParaRPr kumimoji="1" lang="zh-CN" altLang="en-US" sz="4800" b="1" smtClean="0">
              <a:solidFill>
                <a:srgbClr val="000000"/>
              </a:solidFill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  <p:sp>
        <p:nvSpPr>
          <p:cNvPr id="15376" name="Text Box 5"/>
          <p:cNvSpPr txBox="1">
            <a:spLocks noChangeArrowheads="1"/>
          </p:cNvSpPr>
          <p:nvPr/>
        </p:nvSpPr>
        <p:spPr bwMode="auto">
          <a:xfrm>
            <a:off x="5434012" y="2841923"/>
            <a:ext cx="3048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r>
              <a:rPr kumimoji="1" lang="zh-CN" altLang="en-US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样本均值</a:t>
            </a:r>
            <a:endParaRPr kumimoji="1" lang="zh-CN" altLang="en-US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pSp>
        <p:nvGrpSpPr>
          <p:cNvPr id="167942" name="Group 6"/>
          <p:cNvGrpSpPr/>
          <p:nvPr/>
        </p:nvGrpSpPr>
        <p:grpSpPr bwMode="auto">
          <a:xfrm>
            <a:off x="885825" y="3573016"/>
            <a:ext cx="7134225" cy="1057275"/>
            <a:chOff x="558" y="2228"/>
            <a:chExt cx="4494" cy="666"/>
          </a:xfrm>
        </p:grpSpPr>
        <p:graphicFrame>
          <p:nvGraphicFramePr>
            <p:cNvPr id="15373" name="Object 7"/>
            <p:cNvGraphicFramePr>
              <a:graphicFrameLocks noChangeAspect="1"/>
            </p:cNvGraphicFramePr>
            <p:nvPr/>
          </p:nvGraphicFramePr>
          <p:xfrm>
            <a:off x="558" y="2228"/>
            <a:ext cx="3005" cy="6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6996" name="Equation" r:id="rId1" imgW="1828800" imgH="391795" progId="Equation.DSMT4">
                    <p:embed/>
                  </p:oleObj>
                </mc:Choice>
                <mc:Fallback>
                  <p:oleObj name="Equation" r:id="rId1" imgW="1828800" imgH="391795" progId="Equation.DSMT4">
                    <p:embed/>
                    <p:pic>
                      <p:nvPicPr>
                        <p:cNvPr id="0" name="图片 12699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58" y="2228"/>
                          <a:ext cx="3005" cy="66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74" name="Text Box 8"/>
            <p:cNvSpPr txBox="1">
              <a:spLocks noChangeArrowheads="1"/>
            </p:cNvSpPr>
            <p:nvPr/>
          </p:nvSpPr>
          <p:spPr bwMode="auto">
            <a:xfrm>
              <a:off x="3496" y="2314"/>
              <a:ext cx="155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dirty="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为</a:t>
              </a:r>
              <a:r>
                <a:rPr kumimoji="1" lang="zh-CN" altLang="en-US" sz="3600" b="1" dirty="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样本方差</a:t>
              </a:r>
              <a:endParaRPr kumimoji="1" lang="zh-CN" altLang="en-US" sz="3600" dirty="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grpSp>
        <p:nvGrpSpPr>
          <p:cNvPr id="167945" name="Group 9"/>
          <p:cNvGrpSpPr/>
          <p:nvPr/>
        </p:nvGrpSpPr>
        <p:grpSpPr bwMode="auto">
          <a:xfrm>
            <a:off x="1219200" y="4725144"/>
            <a:ext cx="7251700" cy="1182688"/>
            <a:chOff x="759" y="2880"/>
            <a:chExt cx="4568" cy="745"/>
          </a:xfrm>
        </p:grpSpPr>
        <p:graphicFrame>
          <p:nvGraphicFramePr>
            <p:cNvPr id="15371" name="Object 10"/>
            <p:cNvGraphicFramePr>
              <a:graphicFrameLocks noChangeAspect="1"/>
            </p:cNvGraphicFramePr>
            <p:nvPr/>
          </p:nvGraphicFramePr>
          <p:xfrm>
            <a:off x="759" y="2880"/>
            <a:ext cx="2809" cy="7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6997" name="公式" r:id="rId3" imgW="1705610" imgH="435610" progId="Equation.3">
                    <p:embed/>
                  </p:oleObj>
                </mc:Choice>
                <mc:Fallback>
                  <p:oleObj name="公式" r:id="rId3" imgW="1705610" imgH="435610" progId="Equation.3">
                    <p:embed/>
                    <p:pic>
                      <p:nvPicPr>
                        <p:cNvPr id="0" name="图片 12699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9" y="2880"/>
                          <a:ext cx="2809" cy="74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72" name="Text Box 11"/>
            <p:cNvSpPr txBox="1">
              <a:spLocks noChangeArrowheads="1"/>
            </p:cNvSpPr>
            <p:nvPr/>
          </p:nvSpPr>
          <p:spPr bwMode="auto">
            <a:xfrm>
              <a:off x="3483" y="2992"/>
              <a:ext cx="184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为</a:t>
              </a:r>
              <a:r>
                <a:rPr kumimoji="1" lang="zh-CN" altLang="en-US" sz="3600" b="1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样本标准差</a:t>
              </a:r>
              <a:endPara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grpSp>
        <p:nvGrpSpPr>
          <p:cNvPr id="167948" name="Group 12"/>
          <p:cNvGrpSpPr/>
          <p:nvPr/>
        </p:nvGrpSpPr>
        <p:grpSpPr bwMode="auto">
          <a:xfrm>
            <a:off x="436563" y="1331913"/>
            <a:ext cx="8440737" cy="1385887"/>
            <a:chOff x="275" y="713"/>
            <a:chExt cx="5317" cy="873"/>
          </a:xfrm>
        </p:grpSpPr>
        <p:graphicFrame>
          <p:nvGraphicFramePr>
            <p:cNvPr id="15367" name="Object 13"/>
            <p:cNvGraphicFramePr>
              <a:graphicFrameLocks noChangeAspect="1"/>
            </p:cNvGraphicFramePr>
            <p:nvPr/>
          </p:nvGraphicFramePr>
          <p:xfrm>
            <a:off x="1212" y="803"/>
            <a:ext cx="1592" cy="30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6998" name="Equation" r:id="rId5" imgW="2387600" imgH="435610" progId="Equation.3">
                    <p:embed/>
                  </p:oleObj>
                </mc:Choice>
                <mc:Fallback>
                  <p:oleObj name="Equation" r:id="rId5" imgW="2387600" imgH="435610" progId="Equation.3">
                    <p:embed/>
                    <p:pic>
                      <p:nvPicPr>
                        <p:cNvPr id="0" name="图片 12699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12" y="803"/>
                          <a:ext cx="1592" cy="30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68" name="Text Box 14"/>
            <p:cNvSpPr txBox="1">
              <a:spLocks noChangeArrowheads="1"/>
            </p:cNvSpPr>
            <p:nvPr/>
          </p:nvSpPr>
          <p:spPr bwMode="auto">
            <a:xfrm>
              <a:off x="789" y="713"/>
              <a:ext cx="40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设</a:t>
              </a:r>
              <a:endParaRPr kumimoji="1" lang="zh-CN" altLang="en-US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sp>
          <p:nvSpPr>
            <p:cNvPr id="15369" name="Rectangle 15"/>
            <p:cNvSpPr>
              <a:spLocks noChangeArrowheads="1"/>
            </p:cNvSpPr>
            <p:nvPr/>
          </p:nvSpPr>
          <p:spPr bwMode="auto">
            <a:xfrm>
              <a:off x="2852" y="760"/>
              <a:ext cx="274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是来自总体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en-US" altLang="zh-CN" sz="36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X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 </a:t>
              </a:r>
              <a:r>
                <a:rPr kumimoji="1" lang="zh-CN" altLang="zh-CN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的容量</a:t>
              </a:r>
              <a:endPara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  <p:sp>
          <p:nvSpPr>
            <p:cNvPr id="15370" name="Rectangle 16"/>
            <p:cNvSpPr>
              <a:spLocks noChangeArrowheads="1"/>
            </p:cNvSpPr>
            <p:nvPr/>
          </p:nvSpPr>
          <p:spPr bwMode="auto">
            <a:xfrm>
              <a:off x="275" y="1182"/>
              <a:ext cx="299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zh-CN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为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 </a:t>
              </a:r>
              <a:r>
                <a:rPr kumimoji="1" lang="en-US" altLang="zh-CN" sz="36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n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 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的样本</a:t>
              </a:r>
              <a:r>
                <a:rPr kumimoji="1" lang="en-US" altLang="zh-CN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,</a:t>
              </a:r>
              <a:r>
                <a:rPr kumimoji="1" lang="zh-CN" altLang="en-US" sz="36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称统计量</a:t>
              </a:r>
              <a:endPara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grpSp>
        <p:nvGrpSpPr>
          <p:cNvPr id="17" name="Group 8"/>
          <p:cNvGrpSpPr/>
          <p:nvPr/>
        </p:nvGrpSpPr>
        <p:grpSpPr bwMode="auto">
          <a:xfrm>
            <a:off x="425931" y="5740346"/>
            <a:ext cx="6878637" cy="1182688"/>
            <a:chOff x="374" y="96"/>
            <a:chExt cx="4468" cy="799"/>
          </a:xfrm>
        </p:grpSpPr>
        <p:sp>
          <p:nvSpPr>
            <p:cNvPr id="18" name="Text Box 9"/>
            <p:cNvSpPr txBox="1">
              <a:spLocks noChangeArrowheads="1"/>
            </p:cNvSpPr>
            <p:nvPr/>
          </p:nvSpPr>
          <p:spPr bwMode="auto">
            <a:xfrm>
              <a:off x="374" y="336"/>
              <a:ext cx="50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kumimoji="1" lang="en-US" altLang="zh-CN" sz="3200" b="1">
                  <a:latin typeface="Times New Roman" panose="02020603050405020304" pitchFamily="18" charset="0"/>
                  <a:ea typeface="楷体_GB2312" pitchFamily="49" charset="-122"/>
                </a:rPr>
                <a:t>2</a:t>
              </a:r>
              <a:r>
                <a:rPr kumimoji="1" lang="zh-CN" altLang="en-US" sz="3200" b="1">
                  <a:latin typeface="Times New Roman" panose="02020603050405020304" pitchFamily="18" charset="0"/>
                  <a:ea typeface="楷体_GB2312" pitchFamily="49" charset="-122"/>
                </a:rPr>
                <a:t>）</a:t>
              </a:r>
              <a:endParaRPr kumimoji="1" lang="zh-CN" altLang="en-US" sz="3200" b="1"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  <p:graphicFrame>
          <p:nvGraphicFramePr>
            <p:cNvPr id="19" name="Object 10"/>
            <p:cNvGraphicFramePr>
              <a:graphicFrameLocks noChangeAspect="1"/>
            </p:cNvGraphicFramePr>
            <p:nvPr/>
          </p:nvGraphicFramePr>
          <p:xfrm>
            <a:off x="864" y="96"/>
            <a:ext cx="2094" cy="79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6999" name="Equation" r:id="rId7" imgW="972185" imgH="355600" progId="Equation.3">
                    <p:embed/>
                  </p:oleObj>
                </mc:Choice>
                <mc:Fallback>
                  <p:oleObj name="Equation" r:id="rId7" imgW="972185" imgH="355600" progId="Equation.3">
                    <p:embed/>
                    <p:pic>
                      <p:nvPicPr>
                        <p:cNvPr id="0" name="图片 12699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64" y="96"/>
                          <a:ext cx="2094" cy="79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" name="Object 11"/>
            <p:cNvGraphicFramePr>
              <a:graphicFrameLocks noChangeAspect="1"/>
            </p:cNvGraphicFramePr>
            <p:nvPr/>
          </p:nvGraphicFramePr>
          <p:xfrm>
            <a:off x="3360" y="240"/>
            <a:ext cx="1482" cy="45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7000" name="Equation" r:id="rId9" imgW="681990" imgH="196215" progId="Equation.3">
                    <p:embed/>
                  </p:oleObj>
                </mc:Choice>
                <mc:Fallback>
                  <p:oleObj name="Equation" r:id="rId9" imgW="681990" imgH="196215" progId="Equation.3">
                    <p:embed/>
                    <p:pic>
                      <p:nvPicPr>
                        <p:cNvPr id="0" name="图片 12699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60" y="240"/>
                          <a:ext cx="1482" cy="45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1" name="Object 8"/>
          <p:cNvGraphicFramePr>
            <a:graphicFrameLocks noChangeAspect="1"/>
          </p:cNvGraphicFramePr>
          <p:nvPr/>
        </p:nvGraphicFramePr>
        <p:xfrm>
          <a:off x="1537793" y="2591887"/>
          <a:ext cx="3516739" cy="10080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7001" name="Equation" r:id="rId11" imgW="1502410" imgH="435610" progId="Equation.3">
                  <p:embed/>
                </p:oleObj>
              </mc:Choice>
              <mc:Fallback>
                <p:oleObj name="Equation" r:id="rId11" imgW="1502410" imgH="435610" progId="Equation.3">
                  <p:embed/>
                  <p:pic>
                    <p:nvPicPr>
                      <p:cNvPr id="0" name="图片 12700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37793" y="2591887"/>
                        <a:ext cx="3516739" cy="10080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962" name="Group 2"/>
          <p:cNvGrpSpPr/>
          <p:nvPr/>
        </p:nvGrpSpPr>
        <p:grpSpPr bwMode="auto">
          <a:xfrm>
            <a:off x="381000" y="304800"/>
            <a:ext cx="7929563" cy="1295400"/>
            <a:chOff x="689" y="192"/>
            <a:chExt cx="4995" cy="816"/>
          </a:xfrm>
        </p:grpSpPr>
        <p:graphicFrame>
          <p:nvGraphicFramePr>
            <p:cNvPr id="16394" name="Object 3"/>
            <p:cNvGraphicFramePr>
              <a:graphicFrameLocks noChangeAspect="1"/>
            </p:cNvGraphicFramePr>
            <p:nvPr/>
          </p:nvGraphicFramePr>
          <p:xfrm>
            <a:off x="689" y="192"/>
            <a:ext cx="1807" cy="8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11" name="Equation" r:id="rId1" imgW="1045210" imgH="391795" progId="Equation.3">
                    <p:embed/>
                  </p:oleObj>
                </mc:Choice>
                <mc:Fallback>
                  <p:oleObj name="Equation" r:id="rId1" imgW="1045210" imgH="391795" progId="Equation.3">
                    <p:embed/>
                    <p:pic>
                      <p:nvPicPr>
                        <p:cNvPr id="0" name="图片 1280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89" y="192"/>
                          <a:ext cx="1807" cy="81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5" name="Text Box 4"/>
            <p:cNvSpPr txBox="1">
              <a:spLocks noChangeArrowheads="1"/>
            </p:cNvSpPr>
            <p:nvPr/>
          </p:nvSpPr>
          <p:spPr bwMode="auto">
            <a:xfrm>
              <a:off x="2688" y="335"/>
              <a:ext cx="2996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4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为样本的</a:t>
              </a:r>
              <a:r>
                <a:rPr kumimoji="1" lang="en-US" altLang="zh-CN" sz="4000" i="1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k </a:t>
              </a:r>
              <a:r>
                <a:rPr kumimoji="1" lang="zh-CN" altLang="en-US" sz="4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阶</a:t>
              </a:r>
              <a:r>
                <a:rPr kumimoji="1" lang="zh-CN" altLang="en-US" sz="4000" b="1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原点矩</a:t>
              </a:r>
              <a:endParaRPr kumimoji="1" lang="zh-CN" altLang="en-US" sz="40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grpSp>
        <p:nvGrpSpPr>
          <p:cNvPr id="168965" name="Group 5"/>
          <p:cNvGrpSpPr/>
          <p:nvPr/>
        </p:nvGrpSpPr>
        <p:grpSpPr bwMode="auto">
          <a:xfrm>
            <a:off x="381000" y="1752600"/>
            <a:ext cx="8636000" cy="1219200"/>
            <a:chOff x="720" y="1104"/>
            <a:chExt cx="5440" cy="768"/>
          </a:xfrm>
        </p:grpSpPr>
        <p:graphicFrame>
          <p:nvGraphicFramePr>
            <p:cNvPr id="16392" name="Object 6"/>
            <p:cNvGraphicFramePr>
              <a:graphicFrameLocks noChangeAspect="1"/>
            </p:cNvGraphicFramePr>
            <p:nvPr/>
          </p:nvGraphicFramePr>
          <p:xfrm>
            <a:off x="720" y="1104"/>
            <a:ext cx="2491" cy="76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12" name="Equation" r:id="rId3" imgW="1429385" imgH="391795" progId="Equation.3">
                    <p:embed/>
                  </p:oleObj>
                </mc:Choice>
                <mc:Fallback>
                  <p:oleObj name="Equation" r:id="rId3" imgW="1429385" imgH="391795" progId="Equation.3">
                    <p:embed/>
                    <p:pic>
                      <p:nvPicPr>
                        <p:cNvPr id="0" name="图片 1280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20" y="1104"/>
                          <a:ext cx="2491" cy="76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3" name="Text Box 7"/>
            <p:cNvSpPr txBox="1">
              <a:spLocks noChangeArrowheads="1"/>
            </p:cNvSpPr>
            <p:nvPr/>
          </p:nvSpPr>
          <p:spPr bwMode="auto">
            <a:xfrm>
              <a:off x="3164" y="1186"/>
              <a:ext cx="2996" cy="4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4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为样本的</a:t>
              </a:r>
              <a:r>
                <a:rPr kumimoji="1" lang="en-US" altLang="zh-CN" sz="4000" i="1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k</a:t>
              </a:r>
              <a:r>
                <a:rPr kumimoji="1" lang="en-US" altLang="zh-CN" sz="4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 </a:t>
              </a:r>
              <a:r>
                <a:rPr kumimoji="1" lang="zh-CN" altLang="en-US" sz="4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阶</a:t>
              </a:r>
              <a:r>
                <a:rPr kumimoji="1" lang="zh-CN" altLang="en-US" sz="4000" b="1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</a:rPr>
                <a:t>中心矩</a:t>
              </a:r>
              <a:endParaRPr kumimoji="1" lang="zh-CN" altLang="en-US" sz="40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sp>
        <p:nvSpPr>
          <p:cNvPr id="168968" name="Text Box 8"/>
          <p:cNvSpPr txBox="1">
            <a:spLocks noChangeArrowheads="1"/>
          </p:cNvSpPr>
          <p:nvPr/>
        </p:nvSpPr>
        <p:spPr bwMode="auto">
          <a:xfrm>
            <a:off x="381000" y="3260725"/>
            <a:ext cx="1200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例如</a:t>
            </a:r>
            <a:endParaRPr kumimoji="1" lang="zh-CN" altLang="en-US" sz="40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grpSp>
        <p:nvGrpSpPr>
          <p:cNvPr id="168969" name="Group 9"/>
          <p:cNvGrpSpPr/>
          <p:nvPr/>
        </p:nvGrpSpPr>
        <p:grpSpPr bwMode="auto">
          <a:xfrm>
            <a:off x="1371600" y="4191000"/>
            <a:ext cx="6324600" cy="2057400"/>
            <a:chOff x="1108" y="2468"/>
            <a:chExt cx="3740" cy="1132"/>
          </a:xfrm>
        </p:grpSpPr>
        <p:graphicFrame>
          <p:nvGraphicFramePr>
            <p:cNvPr id="16390" name="Object 10"/>
            <p:cNvGraphicFramePr>
              <a:graphicFrameLocks noChangeAspect="1"/>
            </p:cNvGraphicFramePr>
            <p:nvPr/>
          </p:nvGraphicFramePr>
          <p:xfrm>
            <a:off x="1108" y="2468"/>
            <a:ext cx="3740" cy="11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8013" name="Equation" r:id="rId5" imgW="2025015" imgH="631190" progId="Equation.DSMT4">
                    <p:embed/>
                  </p:oleObj>
                </mc:Choice>
                <mc:Fallback>
                  <p:oleObj name="Equation" r:id="rId5" imgW="2025015" imgH="631190" progId="Equation.DSMT4">
                    <p:embed/>
                    <p:pic>
                      <p:nvPicPr>
                        <p:cNvPr id="0" name="图片 1280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08" y="2468"/>
                          <a:ext cx="3740" cy="11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391" name="AutoShape 11"/>
            <p:cNvSpPr>
              <a:spLocks noChangeArrowheads="1"/>
            </p:cNvSpPr>
            <p:nvPr/>
          </p:nvSpPr>
          <p:spPr bwMode="auto">
            <a:xfrm>
              <a:off x="4320" y="3024"/>
              <a:ext cx="144" cy="144"/>
            </a:xfrm>
            <a:prstGeom prst="triangle">
              <a:avLst>
                <a:gd name="adj" fmla="val 50000"/>
              </a:avLst>
            </a:prstGeom>
            <a:noFill/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554" name="Object 2"/>
          <p:cNvGraphicFramePr>
            <a:graphicFrameLocks noChangeAspect="1"/>
          </p:cNvGraphicFramePr>
          <p:nvPr/>
        </p:nvGraphicFramePr>
        <p:xfrm>
          <a:off x="982663" y="890588"/>
          <a:ext cx="2581275" cy="666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44" name="公式" r:id="rId1" imgW="812800" imgH="196215" progId="Equation.3">
                  <p:embed/>
                </p:oleObj>
              </mc:Choice>
              <mc:Fallback>
                <p:oleObj name="公式" r:id="rId1" imgW="812800" imgH="196215" progId="Equation.3">
                  <p:embed/>
                  <p:pic>
                    <p:nvPicPr>
                      <p:cNvPr id="0" name="图片 1290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2663" y="890588"/>
                        <a:ext cx="2581275" cy="666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87395" name="Group 3"/>
          <p:cNvGrpSpPr/>
          <p:nvPr/>
        </p:nvGrpSpPr>
        <p:grpSpPr bwMode="auto">
          <a:xfrm>
            <a:off x="1692275" y="5516563"/>
            <a:ext cx="3263900" cy="609600"/>
            <a:chOff x="1008" y="3408"/>
            <a:chExt cx="2056" cy="384"/>
          </a:xfrm>
        </p:grpSpPr>
        <p:graphicFrame>
          <p:nvGraphicFramePr>
            <p:cNvPr id="23564" name="Object 4"/>
            <p:cNvGraphicFramePr>
              <a:graphicFrameLocks noChangeAspect="1"/>
            </p:cNvGraphicFramePr>
            <p:nvPr/>
          </p:nvGraphicFramePr>
          <p:xfrm>
            <a:off x="1824" y="3408"/>
            <a:ext cx="1240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9045" name="Equation" r:id="rId3" imgW="681990" imgH="196215" progId="Equation.3">
                    <p:embed/>
                  </p:oleObj>
                </mc:Choice>
                <mc:Fallback>
                  <p:oleObj name="Equation" r:id="rId3" imgW="681990" imgH="196215" progId="Equation.3">
                    <p:embed/>
                    <p:pic>
                      <p:nvPicPr>
                        <p:cNvPr id="0" name="图片 1290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24" y="3408"/>
                          <a:ext cx="1240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565" name="Rectangle 5"/>
            <p:cNvSpPr>
              <a:spLocks noChangeArrowheads="1"/>
            </p:cNvSpPr>
            <p:nvPr/>
          </p:nvSpPr>
          <p:spPr bwMode="auto">
            <a:xfrm>
              <a:off x="1008" y="3408"/>
              <a:ext cx="63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记为</a:t>
              </a:r>
              <a:endParaRPr kumimoji="1" lang="zh-CN" altLang="en-US" sz="3200" b="1" smtClean="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</p:grpSp>
      <p:grpSp>
        <p:nvGrpSpPr>
          <p:cNvPr id="187398" name="Group 6"/>
          <p:cNvGrpSpPr/>
          <p:nvPr/>
        </p:nvGrpSpPr>
        <p:grpSpPr bwMode="auto">
          <a:xfrm>
            <a:off x="560388" y="2671763"/>
            <a:ext cx="8305800" cy="2774950"/>
            <a:chOff x="288" y="1612"/>
            <a:chExt cx="5232" cy="1748"/>
          </a:xfrm>
        </p:grpSpPr>
        <p:sp>
          <p:nvSpPr>
            <p:cNvPr id="23560" name="Text Box 7"/>
            <p:cNvSpPr txBox="1">
              <a:spLocks noChangeArrowheads="1"/>
            </p:cNvSpPr>
            <p:nvPr/>
          </p:nvSpPr>
          <p:spPr bwMode="auto">
            <a:xfrm>
              <a:off x="288" y="1612"/>
              <a:ext cx="5232" cy="17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just"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定义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: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设                        相互独立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, 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都服从正态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algn="just"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分布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(0,1),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则称随机变量：               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algn="just"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                                                              </a:t>
              </a:r>
              <a:endParaRPr kumimoji="1" lang="zh-CN" altLang="en-US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  <a:p>
              <a:pPr fontAlgn="base">
                <a:spcBef>
                  <a:spcPct val="5000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 所服从的分布为自由度为</a:t>
              </a:r>
              <a:r>
                <a:rPr kumimoji="1" lang="zh-CN" altLang="en-US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en-US" altLang="zh-CN" sz="3200" b="1" i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n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的   分布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Times New Roman" panose="02020603050405020304" pitchFamily="18" charset="0"/>
                </a:rPr>
                <a:t>.</a:t>
              </a:r>
              <a:endParaRPr kumimoji="1" lang="en-US" altLang="zh-CN" sz="3200" b="1" smtClean="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aphicFrame>
          <p:nvGraphicFramePr>
            <p:cNvPr id="23561" name="Object 8"/>
            <p:cNvGraphicFramePr>
              <a:graphicFrameLocks noChangeAspect="1"/>
            </p:cNvGraphicFramePr>
            <p:nvPr/>
          </p:nvGraphicFramePr>
          <p:xfrm>
            <a:off x="1392" y="1617"/>
            <a:ext cx="1400" cy="37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9046" name="Equation" r:id="rId5" imgW="812800" imgH="196215" progId="Equation.3">
                    <p:embed/>
                  </p:oleObj>
                </mc:Choice>
                <mc:Fallback>
                  <p:oleObj name="Equation" r:id="rId5" imgW="812800" imgH="196215" progId="Equation.3">
                    <p:embed/>
                    <p:pic>
                      <p:nvPicPr>
                        <p:cNvPr id="0" name="图片 1290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92" y="1617"/>
                          <a:ext cx="1400" cy="379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3562" name="Object 9"/>
            <p:cNvGraphicFramePr>
              <a:graphicFrameLocks noChangeAspect="1"/>
            </p:cNvGraphicFramePr>
            <p:nvPr/>
          </p:nvGraphicFramePr>
          <p:xfrm>
            <a:off x="1152" y="2524"/>
            <a:ext cx="2832" cy="46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9047" name="Equation" r:id="rId7" imgW="1502410" imgH="217805" progId="Equation.3">
                    <p:embed/>
                  </p:oleObj>
                </mc:Choice>
                <mc:Fallback>
                  <p:oleObj name="Equation" r:id="rId7" imgW="1502410" imgH="217805" progId="Equation.3">
                    <p:embed/>
                    <p:pic>
                      <p:nvPicPr>
                        <p:cNvPr id="0" name="图片 1290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2524"/>
                          <a:ext cx="2832" cy="46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3563" name="Object 10"/>
            <p:cNvGraphicFramePr>
              <a:graphicFrameLocks noChangeAspect="1"/>
            </p:cNvGraphicFramePr>
            <p:nvPr/>
          </p:nvGraphicFramePr>
          <p:xfrm>
            <a:off x="3834" y="2956"/>
            <a:ext cx="342" cy="38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9048" name="Equation" r:id="rId9" imgW="173990" imgH="196215" progId="Equation.3">
                    <p:embed/>
                  </p:oleObj>
                </mc:Choice>
                <mc:Fallback>
                  <p:oleObj name="Equation" r:id="rId9" imgW="173990" imgH="196215" progId="Equation.3">
                    <p:embed/>
                    <p:pic>
                      <p:nvPicPr>
                        <p:cNvPr id="0" name="图片 1290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34" y="2956"/>
                          <a:ext cx="342" cy="38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87403" name="Group 11"/>
          <p:cNvGrpSpPr/>
          <p:nvPr/>
        </p:nvGrpSpPr>
        <p:grpSpPr bwMode="auto">
          <a:xfrm>
            <a:off x="1011238" y="1812925"/>
            <a:ext cx="7767637" cy="685800"/>
            <a:chOff x="579" y="1075"/>
            <a:chExt cx="4893" cy="432"/>
          </a:xfrm>
        </p:grpSpPr>
        <p:graphicFrame>
          <p:nvGraphicFramePr>
            <p:cNvPr id="23558" name="Object 12"/>
            <p:cNvGraphicFramePr>
              <a:graphicFrameLocks noChangeAspect="1"/>
            </p:cNvGraphicFramePr>
            <p:nvPr/>
          </p:nvGraphicFramePr>
          <p:xfrm>
            <a:off x="579" y="1075"/>
            <a:ext cx="381" cy="4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29049" name="Equation" r:id="rId11" imgW="173990" imgH="196215" progId="Equation.3">
                    <p:embed/>
                  </p:oleObj>
                </mc:Choice>
                <mc:Fallback>
                  <p:oleObj name="Equation" r:id="rId11" imgW="173990" imgH="196215" progId="Equation.3">
                    <p:embed/>
                    <p:pic>
                      <p:nvPicPr>
                        <p:cNvPr id="0" name="图片 1290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79" y="1075"/>
                          <a:ext cx="381" cy="43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66003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3559" name="Rectangle 13"/>
            <p:cNvSpPr>
              <a:spLocks noChangeArrowheads="1"/>
            </p:cNvSpPr>
            <p:nvPr/>
          </p:nvSpPr>
          <p:spPr bwMode="auto">
            <a:xfrm>
              <a:off x="858" y="1123"/>
              <a:ext cx="461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660033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分布是由正态分布派生出来的一种分布</a:t>
              </a:r>
              <a:r>
                <a:rPr kumimoji="1" lang="en-US" altLang="zh-CN" sz="3200" b="1" smtClean="0">
                  <a:solidFill>
                    <a:srgbClr val="000000"/>
                  </a:solidFill>
                  <a:latin typeface="宋体" panose="02010600030101010101" pitchFamily="2" charset="-122"/>
                </a:rPr>
                <a:t>.</a:t>
              </a:r>
              <a:endParaRPr kumimoji="1" lang="en-US" altLang="zh-CN" sz="3200" b="1" smtClean="0">
                <a:solidFill>
                  <a:srgbClr val="000000"/>
                </a:solidFill>
                <a:latin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2514" name="Object 2"/>
          <p:cNvGraphicFramePr>
            <a:graphicFrameLocks noChangeAspect="1"/>
          </p:cNvGraphicFramePr>
          <p:nvPr/>
        </p:nvGraphicFramePr>
        <p:xfrm>
          <a:off x="900113" y="2060575"/>
          <a:ext cx="6624637" cy="631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62" name="Equation" r:id="rId1" imgW="1886585" imgH="196215" progId="Equation.3">
                  <p:embed/>
                </p:oleObj>
              </mc:Choice>
              <mc:Fallback>
                <p:oleObj name="Equation" r:id="rId1" imgW="1886585" imgH="196215" progId="Equation.3">
                  <p:embed/>
                  <p:pic>
                    <p:nvPicPr>
                      <p:cNvPr id="0" name="图片 1300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2060575"/>
                        <a:ext cx="6624637" cy="631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2515" name="Object 3"/>
          <p:cNvGraphicFramePr>
            <a:graphicFrameLocks noChangeAspect="1"/>
          </p:cNvGraphicFramePr>
          <p:nvPr/>
        </p:nvGraphicFramePr>
        <p:xfrm>
          <a:off x="827088" y="2997200"/>
          <a:ext cx="8027987" cy="1331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63" name="Equation" r:id="rId3" imgW="2990215" imgH="435610" progId="Equation.3">
                  <p:embed/>
                </p:oleObj>
              </mc:Choice>
              <mc:Fallback>
                <p:oleObj name="Equation" r:id="rId3" imgW="2990215" imgH="435610" progId="Equation.3">
                  <p:embed/>
                  <p:pic>
                    <p:nvPicPr>
                      <p:cNvPr id="0" name="图片 1300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7088" y="2997200"/>
                        <a:ext cx="8027987" cy="13319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2516" name="Object 4"/>
          <p:cNvGraphicFramePr>
            <a:graphicFrameLocks noChangeAspect="1"/>
          </p:cNvGraphicFramePr>
          <p:nvPr/>
        </p:nvGraphicFramePr>
        <p:xfrm>
          <a:off x="900113" y="4724400"/>
          <a:ext cx="6337300" cy="6667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64" name="Equation" r:id="rId5" imgW="1951990" imgH="196215" progId="Equation.3">
                  <p:embed/>
                </p:oleObj>
              </mc:Choice>
              <mc:Fallback>
                <p:oleObj name="Equation" r:id="rId5" imgW="1951990" imgH="196215" progId="Equation.3">
                  <p:embed/>
                  <p:pic>
                    <p:nvPicPr>
                      <p:cNvPr id="0" name="图片 1300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0113" y="4724400"/>
                        <a:ext cx="6337300" cy="6667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7" name="Object 5"/>
          <p:cNvGraphicFramePr>
            <a:graphicFrameLocks noChangeAspect="1"/>
          </p:cNvGraphicFramePr>
          <p:nvPr/>
        </p:nvGraphicFramePr>
        <p:xfrm>
          <a:off x="1331913" y="692150"/>
          <a:ext cx="3455987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65" name="公式" r:id="rId7" imgW="812800" imgH="181610" progId="Equation.3">
                  <p:embed/>
                </p:oleObj>
              </mc:Choice>
              <mc:Fallback>
                <p:oleObj name="公式" r:id="rId7" imgW="812800" imgH="181610" progId="Equation.3">
                  <p:embed/>
                  <p:pic>
                    <p:nvPicPr>
                      <p:cNvPr id="0" name="图片 1300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692150"/>
                        <a:ext cx="3455987" cy="844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Text Box 2" descr="深色竖线"/>
          <p:cNvSpPr txBox="1">
            <a:spLocks noChangeArrowheads="1"/>
          </p:cNvSpPr>
          <p:nvPr/>
        </p:nvSpPr>
        <p:spPr bwMode="auto">
          <a:xfrm>
            <a:off x="596900" y="4219575"/>
            <a:ext cx="2535238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pattFill prst="dkVert">
                  <a:fgClr>
                    <a:srgbClr val="FF0000"/>
                  </a:fgClr>
                  <a:bgClr>
                    <a:srgbClr val="FFFFFF"/>
                  </a:bgClr>
                </a:patt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例如</a:t>
            </a:r>
            <a:r>
              <a:rPr kumimoji="1" lang="en-US" altLang="zh-CN" sz="28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(P193,</a:t>
            </a:r>
            <a:r>
              <a:rPr kumimoji="1" lang="zh-CN" altLang="en-US" sz="28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表</a:t>
            </a:r>
            <a:r>
              <a:rPr kumimoji="1" lang="en-US" altLang="zh-CN" sz="28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)</a:t>
            </a:r>
            <a:endParaRPr kumimoji="1" lang="zh-CN" altLang="en-US" sz="2800" b="1" smtClean="0">
              <a:solidFill>
                <a:srgbClr val="000000"/>
              </a:solidFill>
              <a:latin typeface="黑体" panose="02010609060101010101" pitchFamily="2" charset="-122"/>
              <a:ea typeface="黑体" panose="02010609060101010101" pitchFamily="2" charset="-122"/>
            </a:endParaRPr>
          </a:p>
        </p:txBody>
      </p:sp>
      <p:grpSp>
        <p:nvGrpSpPr>
          <p:cNvPr id="193539" name="Group 3"/>
          <p:cNvGrpSpPr/>
          <p:nvPr/>
        </p:nvGrpSpPr>
        <p:grpSpPr bwMode="auto">
          <a:xfrm>
            <a:off x="7715250" y="5210175"/>
            <a:ext cx="463550" cy="885825"/>
            <a:chOff x="4684" y="3037"/>
            <a:chExt cx="292" cy="558"/>
          </a:xfrm>
        </p:grpSpPr>
        <p:sp>
          <p:nvSpPr>
            <p:cNvPr id="29723" name="Text Box 4" descr="深色竖线"/>
            <p:cNvSpPr txBox="1">
              <a:spLocks noChangeArrowheads="1"/>
            </p:cNvSpPr>
            <p:nvPr/>
          </p:nvSpPr>
          <p:spPr bwMode="auto">
            <a:xfrm>
              <a:off x="4698" y="3037"/>
              <a:ext cx="278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pattFill prst="dkVert">
                    <a:fgClr>
                      <a:srgbClr val="FF0000"/>
                    </a:fgClr>
                    <a:bgClr>
                      <a:srgbClr val="FFFFFF"/>
                    </a:bgClr>
                  </a:patt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  <a:sym typeface="Symbol" panose="05050102010706020507" pitchFamily="18" charset="2"/>
                </a:rPr>
                <a:t></a:t>
              </a:r>
              <a:endParaRPr kumimoji="1" lang="en-US" altLang="zh-CN" sz="32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  <p:sp>
          <p:nvSpPr>
            <p:cNvPr id="29724" name="Line 5"/>
            <p:cNvSpPr>
              <a:spLocks noChangeShapeType="1"/>
            </p:cNvSpPr>
            <p:nvPr/>
          </p:nvSpPr>
          <p:spPr bwMode="auto">
            <a:xfrm flipH="1">
              <a:off x="4684" y="3349"/>
              <a:ext cx="141" cy="2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</p:grpSp>
      <p:sp>
        <p:nvSpPr>
          <p:cNvPr id="193542" name="Freeform 6" descr="深色竖线"/>
          <p:cNvSpPr/>
          <p:nvPr/>
        </p:nvSpPr>
        <p:spPr bwMode="auto">
          <a:xfrm>
            <a:off x="7623175" y="5943600"/>
            <a:ext cx="685800" cy="304800"/>
          </a:xfrm>
          <a:custGeom>
            <a:avLst/>
            <a:gdLst>
              <a:gd name="T0" fmla="*/ 0 w 432"/>
              <a:gd name="T1" fmla="*/ 0 h 192"/>
              <a:gd name="T2" fmla="*/ 2147483647 w 432"/>
              <a:gd name="T3" fmla="*/ 2147483647 h 192"/>
              <a:gd name="T4" fmla="*/ 2147483647 w 432"/>
              <a:gd name="T5" fmla="*/ 2147483647 h 192"/>
              <a:gd name="T6" fmla="*/ 2147483647 w 432"/>
              <a:gd name="T7" fmla="*/ 2147483647 h 192"/>
              <a:gd name="T8" fmla="*/ 0 w 432"/>
              <a:gd name="T9" fmla="*/ 2147483647 h 192"/>
              <a:gd name="T10" fmla="*/ 0 w 432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" h="192">
                <a:moveTo>
                  <a:pt x="0" y="0"/>
                </a:moveTo>
                <a:lnTo>
                  <a:pt x="192" y="96"/>
                </a:lnTo>
                <a:lnTo>
                  <a:pt x="288" y="144"/>
                </a:lnTo>
                <a:lnTo>
                  <a:pt x="432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pattFill prst="dkVert">
            <a:fgClr>
              <a:srgbClr val="FF3300"/>
            </a:fgClr>
            <a:bgClr>
              <a:schemeClr val="accent1"/>
            </a:bgClr>
          </a:patt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193543" name="Group 7"/>
          <p:cNvGrpSpPr/>
          <p:nvPr/>
        </p:nvGrpSpPr>
        <p:grpSpPr bwMode="auto">
          <a:xfrm>
            <a:off x="5519738" y="6400800"/>
            <a:ext cx="3429000" cy="457200"/>
            <a:chOff x="3360" y="3766"/>
            <a:chExt cx="2160" cy="288"/>
          </a:xfrm>
        </p:grpSpPr>
        <p:sp>
          <p:nvSpPr>
            <p:cNvPr id="29721" name="Rectangle 8"/>
            <p:cNvSpPr>
              <a:spLocks noChangeArrowheads="1"/>
            </p:cNvSpPr>
            <p:nvPr/>
          </p:nvSpPr>
          <p:spPr bwMode="auto">
            <a:xfrm>
              <a:off x="3360" y="3792"/>
              <a:ext cx="1728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smtClean="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29722" name="Text Box 9" descr="深色竖线"/>
            <p:cNvSpPr txBox="1">
              <a:spLocks noChangeArrowheads="1"/>
            </p:cNvSpPr>
            <p:nvPr/>
          </p:nvSpPr>
          <p:spPr bwMode="auto">
            <a:xfrm>
              <a:off x="4560" y="3766"/>
              <a:ext cx="960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pattFill prst="dkVert">
                    <a:fgClr>
                      <a:srgbClr val="FF0000"/>
                    </a:fgClr>
                    <a:bgClr>
                      <a:srgbClr val="FFFFFF"/>
                    </a:bgClr>
                  </a:patt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4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  <a:sym typeface="Symbol" panose="05050102010706020507" pitchFamily="18" charset="2"/>
                </a:rPr>
                <a:t></a:t>
              </a:r>
              <a:r>
                <a:rPr kumimoji="1" lang="en-US" altLang="zh-CN" sz="2400" baseline="30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  <a:sym typeface="Symbol" panose="05050102010706020507" pitchFamily="18" charset="2"/>
                </a:rPr>
                <a:t>2</a:t>
              </a:r>
              <a:r>
                <a:rPr kumimoji="1" lang="en-US" altLang="zh-CN" sz="2400" baseline="-250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  <a:sym typeface="Symbol" panose="05050102010706020507" pitchFamily="18" charset="2"/>
                </a:rPr>
                <a:t>0.05</a:t>
              </a:r>
              <a:r>
                <a:rPr kumimoji="1" lang="en-US" altLang="zh-CN" sz="2400" smtClean="0">
                  <a:solidFill>
                    <a:srgbClr val="000000"/>
                  </a:solidFill>
                  <a:latin typeface="楷体_GB2312" pitchFamily="49" charset="-122"/>
                  <a:ea typeface="楷体_GB2312" pitchFamily="49" charset="-122"/>
                  <a:sym typeface="Symbol" panose="05050102010706020507" pitchFamily="18" charset="2"/>
                </a:rPr>
                <a:t>(10)</a:t>
              </a:r>
              <a:endParaRPr kumimoji="1" lang="en-US" altLang="zh-CN" sz="24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endParaRPr>
            </a:p>
          </p:txBody>
        </p:sp>
      </p:grpSp>
      <p:sp>
        <p:nvSpPr>
          <p:cNvPr id="193546" name="Text Box 10"/>
          <p:cNvSpPr txBox="1">
            <a:spLocks noChangeArrowheads="1"/>
          </p:cNvSpPr>
          <p:nvPr/>
        </p:nvSpPr>
        <p:spPr bwMode="auto">
          <a:xfrm>
            <a:off x="7415213" y="5911850"/>
            <a:ext cx="3444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•</a:t>
            </a:r>
            <a:endParaRPr kumimoji="1" lang="en-US" altLang="zh-CN" sz="3600" smtClean="0">
              <a:solidFill>
                <a:srgbClr val="000000"/>
              </a:solidFill>
              <a:latin typeface="Times New Roman" panose="02020603050405020304" pitchFamily="18" charset="0"/>
              <a:ea typeface="楷体_GB2312" pitchFamily="49" charset="-122"/>
            </a:endParaRPr>
          </a:p>
        </p:txBody>
      </p:sp>
      <p:sp>
        <p:nvSpPr>
          <p:cNvPr id="193547" name="Line 11"/>
          <p:cNvSpPr>
            <a:spLocks noChangeShapeType="1"/>
          </p:cNvSpPr>
          <p:nvPr/>
        </p:nvSpPr>
        <p:spPr bwMode="auto">
          <a:xfrm flipV="1">
            <a:off x="7623175" y="5867400"/>
            <a:ext cx="0" cy="381000"/>
          </a:xfrm>
          <a:prstGeom prst="line">
            <a:avLst/>
          </a:prstGeom>
          <a:noFill/>
          <a:ln w="38100">
            <a:solidFill>
              <a:srgbClr val="66FF33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193548" name="Group 12"/>
          <p:cNvGrpSpPr/>
          <p:nvPr/>
        </p:nvGrpSpPr>
        <p:grpSpPr bwMode="auto">
          <a:xfrm>
            <a:off x="4427538" y="4191000"/>
            <a:ext cx="3805237" cy="2351088"/>
            <a:chOff x="2736" y="2448"/>
            <a:chExt cx="2397" cy="1481"/>
          </a:xfrm>
        </p:grpSpPr>
        <p:pic>
          <p:nvPicPr>
            <p:cNvPr id="29719" name="Picture 13" descr="深色竖线"/>
            <p:cNvPicPr>
              <a:picLocks noChangeAspect="1" noChangeArrowheads="1"/>
            </p:cNvPicPr>
            <p:nvPr/>
          </p:nvPicPr>
          <p:blipFill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6" y="2448"/>
              <a:ext cx="2397" cy="14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9720" name="Text Box 14"/>
            <p:cNvSpPr txBox="1">
              <a:spLocks noChangeArrowheads="1"/>
            </p:cNvSpPr>
            <p:nvPr/>
          </p:nvSpPr>
          <p:spPr bwMode="auto">
            <a:xfrm>
              <a:off x="4272" y="2640"/>
              <a:ext cx="801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ea typeface="宋体" panose="02010600030101010101" pitchFamily="2" charset="-122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i="1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n = </a:t>
              </a:r>
              <a:r>
                <a:rPr kumimoji="1" lang="en-US" altLang="zh-CN" sz="3200" smtClean="0">
                  <a:solidFill>
                    <a:srgbClr val="000000"/>
                  </a:solidFill>
                  <a:latin typeface="Times New Roman" panose="02020603050405020304" pitchFamily="18" charset="0"/>
                  <a:ea typeface="楷体_GB2312" pitchFamily="49" charset="-122"/>
                </a:rPr>
                <a:t>10</a:t>
              </a:r>
              <a:endParaRPr kumimoji="1" lang="en-US" altLang="zh-CN" sz="3200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endParaRPr>
            </a:p>
          </p:txBody>
        </p:sp>
      </p:grpSp>
      <p:graphicFrame>
        <p:nvGraphicFramePr>
          <p:cNvPr id="193551" name="Object 15"/>
          <p:cNvGraphicFramePr>
            <a:graphicFrameLocks noChangeAspect="1"/>
          </p:cNvGraphicFramePr>
          <p:nvPr/>
        </p:nvGraphicFramePr>
        <p:xfrm>
          <a:off x="539750" y="5013325"/>
          <a:ext cx="3887788" cy="11636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089" name="公式" r:id="rId2" imgW="1612900" imgH="482600" progId="Equation.3">
                  <p:embed/>
                </p:oleObj>
              </mc:Choice>
              <mc:Fallback>
                <p:oleObj name="公式" r:id="rId2" imgW="1612900" imgH="482600" progId="Equation.3">
                  <p:embed/>
                  <p:pic>
                    <p:nvPicPr>
                      <p:cNvPr id="0" name="图片 1310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750" y="5013325"/>
                        <a:ext cx="3887788" cy="1163638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3552" name="Object 16"/>
          <p:cNvGraphicFramePr>
            <a:graphicFrameLocks noChangeAspect="1"/>
          </p:cNvGraphicFramePr>
          <p:nvPr/>
        </p:nvGraphicFramePr>
        <p:xfrm>
          <a:off x="1187450" y="2276475"/>
          <a:ext cx="6324600" cy="1255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090" name="公式" r:id="rId4" imgW="2108200" imgH="419100" progId="Equation.3">
                  <p:embed/>
                </p:oleObj>
              </mc:Choice>
              <mc:Fallback>
                <p:oleObj name="公式" r:id="rId4" imgW="2108200" imgH="419100" progId="Equation.3">
                  <p:embed/>
                  <p:pic>
                    <p:nvPicPr>
                      <p:cNvPr id="0" name="图片 13108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2276475"/>
                        <a:ext cx="6324600" cy="1255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3553" name="Object 17"/>
          <p:cNvGraphicFramePr>
            <a:graphicFrameLocks noChangeAspect="1"/>
          </p:cNvGraphicFramePr>
          <p:nvPr/>
        </p:nvGraphicFramePr>
        <p:xfrm>
          <a:off x="1258888" y="3500438"/>
          <a:ext cx="6207125" cy="736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091" name="公式" r:id="rId6" imgW="2019300" imgH="241300" progId="Equation.3">
                  <p:embed/>
                </p:oleObj>
              </mc:Choice>
              <mc:Fallback>
                <p:oleObj name="公式" r:id="rId6" imgW="2019300" imgH="241300" progId="Equation.3">
                  <p:embed/>
                  <p:pic>
                    <p:nvPicPr>
                      <p:cNvPr id="0" name="图片 13109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3500438"/>
                        <a:ext cx="6207125" cy="736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08" name="Freeform 18"/>
          <p:cNvSpPr/>
          <p:nvPr/>
        </p:nvSpPr>
        <p:spPr bwMode="auto">
          <a:xfrm>
            <a:off x="1484313" y="649288"/>
            <a:ext cx="2481262" cy="1063625"/>
          </a:xfrm>
          <a:custGeom>
            <a:avLst/>
            <a:gdLst>
              <a:gd name="T0" fmla="*/ 0 w 1563"/>
              <a:gd name="T1" fmla="*/ 2147483647 h 670"/>
              <a:gd name="T2" fmla="*/ 2147483647 w 1563"/>
              <a:gd name="T3" fmla="*/ 2147483647 h 670"/>
              <a:gd name="T4" fmla="*/ 2147483647 w 1563"/>
              <a:gd name="T5" fmla="*/ 2147483647 h 670"/>
              <a:gd name="T6" fmla="*/ 2147483647 w 1563"/>
              <a:gd name="T7" fmla="*/ 2147483647 h 670"/>
              <a:gd name="T8" fmla="*/ 2147483647 w 1563"/>
              <a:gd name="T9" fmla="*/ 2147483647 h 670"/>
              <a:gd name="T10" fmla="*/ 2147483647 w 1563"/>
              <a:gd name="T11" fmla="*/ 2147483647 h 670"/>
              <a:gd name="T12" fmla="*/ 2147483647 w 1563"/>
              <a:gd name="T13" fmla="*/ 2147483647 h 670"/>
              <a:gd name="T14" fmla="*/ 2147483647 w 1563"/>
              <a:gd name="T15" fmla="*/ 2147483647 h 670"/>
              <a:gd name="T16" fmla="*/ 2147483647 w 1563"/>
              <a:gd name="T17" fmla="*/ 2147483647 h 670"/>
              <a:gd name="T18" fmla="*/ 2147483647 w 1563"/>
              <a:gd name="T19" fmla="*/ 2147483647 h 6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563" h="670">
                <a:moveTo>
                  <a:pt x="0" y="670"/>
                </a:moveTo>
                <a:cubicBezTo>
                  <a:pt x="22" y="628"/>
                  <a:pt x="94" y="484"/>
                  <a:pt x="131" y="416"/>
                </a:cubicBezTo>
                <a:cubicBezTo>
                  <a:pt x="168" y="348"/>
                  <a:pt x="182" y="322"/>
                  <a:pt x="220" y="261"/>
                </a:cubicBezTo>
                <a:cubicBezTo>
                  <a:pt x="258" y="200"/>
                  <a:pt x="314" y="88"/>
                  <a:pt x="358" y="50"/>
                </a:cubicBezTo>
                <a:cubicBezTo>
                  <a:pt x="402" y="12"/>
                  <a:pt x="433" y="0"/>
                  <a:pt x="481" y="34"/>
                </a:cubicBezTo>
                <a:cubicBezTo>
                  <a:pt x="529" y="68"/>
                  <a:pt x="585" y="187"/>
                  <a:pt x="643" y="253"/>
                </a:cubicBezTo>
                <a:cubicBezTo>
                  <a:pt x="701" y="319"/>
                  <a:pt x="778" y="387"/>
                  <a:pt x="830" y="432"/>
                </a:cubicBezTo>
                <a:cubicBezTo>
                  <a:pt x="882" y="477"/>
                  <a:pt x="882" y="489"/>
                  <a:pt x="952" y="523"/>
                </a:cubicBezTo>
                <a:cubicBezTo>
                  <a:pt x="1022" y="557"/>
                  <a:pt x="1148" y="611"/>
                  <a:pt x="1250" y="634"/>
                </a:cubicBezTo>
                <a:cubicBezTo>
                  <a:pt x="1352" y="657"/>
                  <a:pt x="1498" y="656"/>
                  <a:pt x="1563" y="662"/>
                </a:cubicBezTo>
              </a:path>
            </a:pathLst>
          </a:custGeom>
          <a:noFill/>
          <a:ln w="28575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09" name="Line 19"/>
          <p:cNvSpPr>
            <a:spLocks noChangeShapeType="1"/>
          </p:cNvSpPr>
          <p:nvPr/>
        </p:nvSpPr>
        <p:spPr bwMode="auto">
          <a:xfrm>
            <a:off x="1335088" y="1739900"/>
            <a:ext cx="28956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0" name="Line 20"/>
          <p:cNvSpPr>
            <a:spLocks noChangeShapeType="1"/>
          </p:cNvSpPr>
          <p:nvPr/>
        </p:nvSpPr>
        <p:spPr bwMode="auto">
          <a:xfrm flipV="1">
            <a:off x="1487488" y="444500"/>
            <a:ext cx="0" cy="1524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1" name="Line 21"/>
          <p:cNvSpPr>
            <a:spLocks noChangeShapeType="1"/>
          </p:cNvSpPr>
          <p:nvPr/>
        </p:nvSpPr>
        <p:spPr bwMode="auto">
          <a:xfrm>
            <a:off x="2935288" y="1435100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2" name="Line 22"/>
          <p:cNvSpPr>
            <a:spLocks noChangeShapeType="1"/>
          </p:cNvSpPr>
          <p:nvPr/>
        </p:nvSpPr>
        <p:spPr bwMode="auto">
          <a:xfrm>
            <a:off x="3087688" y="15113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3" name="Line 23"/>
          <p:cNvSpPr>
            <a:spLocks noChangeShapeType="1"/>
          </p:cNvSpPr>
          <p:nvPr/>
        </p:nvSpPr>
        <p:spPr bwMode="auto">
          <a:xfrm>
            <a:off x="3240088" y="15875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4" name="Line 24"/>
          <p:cNvSpPr>
            <a:spLocks noChangeShapeType="1"/>
          </p:cNvSpPr>
          <p:nvPr/>
        </p:nvSpPr>
        <p:spPr bwMode="auto">
          <a:xfrm>
            <a:off x="3392488" y="1663700"/>
            <a:ext cx="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29715" name="Object 25"/>
          <p:cNvGraphicFramePr>
            <a:graphicFrameLocks noChangeAspect="1"/>
          </p:cNvGraphicFramePr>
          <p:nvPr/>
        </p:nvGraphicFramePr>
        <p:xfrm>
          <a:off x="3240088" y="1054100"/>
          <a:ext cx="304800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092" name="公式" r:id="rId8" imgW="127000" imgH="127000" progId="Equation.3">
                  <p:embed/>
                </p:oleObj>
              </mc:Choice>
              <mc:Fallback>
                <p:oleObj name="公式" r:id="rId8" imgW="127000" imgH="127000" progId="Equation.3">
                  <p:embed/>
                  <p:pic>
                    <p:nvPicPr>
                      <p:cNvPr id="0" name="图片 13109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40088" y="1054100"/>
                        <a:ext cx="304800" cy="30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16" name="Object 26"/>
          <p:cNvGraphicFramePr>
            <a:graphicFrameLocks noChangeAspect="1"/>
          </p:cNvGraphicFramePr>
          <p:nvPr/>
        </p:nvGraphicFramePr>
        <p:xfrm>
          <a:off x="2478088" y="1739900"/>
          <a:ext cx="473075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093" name="公式" r:id="rId10" imgW="190500" imgH="215900" progId="Equation.3">
                  <p:embed/>
                </p:oleObj>
              </mc:Choice>
              <mc:Fallback>
                <p:oleObj name="公式" r:id="rId10" imgW="190500" imgH="215900" progId="Equation.3">
                  <p:embed/>
                  <p:pic>
                    <p:nvPicPr>
                      <p:cNvPr id="0" name="图片 13109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78088" y="1739900"/>
                        <a:ext cx="473075" cy="533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17" name="Line 27"/>
          <p:cNvSpPr>
            <a:spLocks noChangeShapeType="1"/>
          </p:cNvSpPr>
          <p:nvPr/>
        </p:nvSpPr>
        <p:spPr bwMode="auto">
          <a:xfrm flipV="1">
            <a:off x="3163888" y="1282700"/>
            <a:ext cx="228600" cy="3810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9718" name="Line 28"/>
          <p:cNvSpPr>
            <a:spLocks noChangeShapeType="1"/>
          </p:cNvSpPr>
          <p:nvPr/>
        </p:nvSpPr>
        <p:spPr bwMode="auto">
          <a:xfrm>
            <a:off x="2706688" y="1282700"/>
            <a:ext cx="0" cy="4572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Text Box 2" descr="深色竖线"/>
          <p:cNvSpPr txBox="1">
            <a:spLocks noChangeArrowheads="1"/>
          </p:cNvSpPr>
          <p:nvPr/>
        </p:nvSpPr>
        <p:spPr bwMode="auto">
          <a:xfrm>
            <a:off x="900113" y="981075"/>
            <a:ext cx="53768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pattFill prst="dkVert">
                  <a:fgClr>
                    <a:srgbClr val="FF0000"/>
                  </a:fgClr>
                  <a:bgClr>
                    <a:srgbClr val="FFFFFF"/>
                  </a:bgClr>
                </a:patt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(3) </a:t>
            </a:r>
            <a:r>
              <a:rPr kumimoji="1" lang="en-US" altLang="zh-CN" sz="36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t</a:t>
            </a:r>
            <a:r>
              <a:rPr kumimoji="1" lang="en-US" altLang="zh-CN" sz="3600" b="1" smtClean="0">
                <a:solidFill>
                  <a:srgbClr val="000000"/>
                </a:solidFill>
                <a:latin typeface="Times New Roman" panose="02020603050405020304" pitchFamily="18" charset="0"/>
                <a:ea typeface="黑体" panose="02010609060101010101" pitchFamily="2" charset="-122"/>
              </a:rPr>
              <a:t> </a:t>
            </a:r>
            <a:r>
              <a:rPr kumimoji="1" lang="zh-CN" altLang="en-US" sz="3600" b="1" smtClean="0">
                <a:solidFill>
                  <a:srgbClr val="000000"/>
                </a:solidFill>
                <a:latin typeface="黑体" panose="02010609060101010101" pitchFamily="2" charset="-122"/>
                <a:ea typeface="黑体" panose="02010609060101010101" pitchFamily="2" charset="-122"/>
              </a:rPr>
              <a:t>分布</a:t>
            </a:r>
            <a:r>
              <a:rPr kumimoji="1" lang="zh-CN" altLang="en-US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en-US" altLang="zh-CN" sz="3600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Student </a:t>
            </a:r>
            <a:r>
              <a:rPr kumimoji="1" lang="zh-CN" altLang="en-US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分布</a:t>
            </a:r>
            <a:r>
              <a:rPr kumimoji="1" lang="en-US" altLang="zh-CN" sz="36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endParaRPr kumimoji="1" lang="en-US" altLang="zh-CN" sz="36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94563" name="Text Box 3" descr="深色竖线"/>
          <p:cNvSpPr txBox="1">
            <a:spLocks noChangeArrowheads="1"/>
          </p:cNvSpPr>
          <p:nvPr/>
        </p:nvSpPr>
        <p:spPr bwMode="auto">
          <a:xfrm>
            <a:off x="900113" y="4437063"/>
            <a:ext cx="26225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pattFill prst="dkVert">
                  <a:fgClr>
                    <a:srgbClr val="FF0000"/>
                  </a:fgClr>
                  <a:bgClr>
                    <a:srgbClr val="FFFFFF"/>
                  </a:bgClr>
                </a:patt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32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其</a:t>
            </a:r>
            <a:r>
              <a:rPr kumimoji="1" lang="zh-CN" altLang="en-US" sz="32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密度函数</a:t>
            </a:r>
            <a:r>
              <a:rPr kumimoji="1" lang="zh-CN" altLang="zh-CN" sz="3200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endParaRPr kumimoji="1" lang="zh-CN" altLang="en-US" sz="3200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194564" name="Object 4"/>
          <p:cNvGraphicFramePr>
            <a:graphicFrameLocks noChangeAspect="1"/>
          </p:cNvGraphicFramePr>
          <p:nvPr/>
        </p:nvGraphicFramePr>
        <p:xfrm>
          <a:off x="2627313" y="4868863"/>
          <a:ext cx="5602287" cy="18367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150" name="公式" r:id="rId1" imgW="2939415" imgH="776605" progId="Equation.3">
                  <p:embed/>
                </p:oleObj>
              </mc:Choice>
              <mc:Fallback>
                <p:oleObj name="公式" r:id="rId1" imgW="2939415" imgH="776605" progId="Equation.3">
                  <p:embed/>
                  <p:pic>
                    <p:nvPicPr>
                      <p:cNvPr id="0" name="图片 1341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27313" y="4868863"/>
                        <a:ext cx="5602287" cy="18367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565" name="Object 5"/>
          <p:cNvGraphicFramePr>
            <a:graphicFrameLocks noChangeAspect="1"/>
          </p:cNvGraphicFramePr>
          <p:nvPr/>
        </p:nvGraphicFramePr>
        <p:xfrm>
          <a:off x="971550" y="1844675"/>
          <a:ext cx="7559675" cy="24812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151" name="公式" r:id="rId3" imgW="3098800" imgH="1016000" progId="Equation.3">
                  <p:embed/>
                </p:oleObj>
              </mc:Choice>
              <mc:Fallback>
                <p:oleObj name="公式" r:id="rId3" imgW="3098800" imgH="1016000" progId="Equation.3">
                  <p:embed/>
                  <p:pic>
                    <p:nvPicPr>
                      <p:cNvPr id="0" name="图片 1341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71550" y="1844675"/>
                        <a:ext cx="7559675" cy="24812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818" name="Object 2"/>
          <p:cNvGraphicFramePr>
            <a:graphicFrameLocks noChangeAspect="1"/>
          </p:cNvGraphicFramePr>
          <p:nvPr/>
        </p:nvGraphicFramePr>
        <p:xfrm>
          <a:off x="1187450" y="1268413"/>
          <a:ext cx="6400800" cy="127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2" name="公式" r:id="rId1" imgW="2108200" imgH="419100" progId="Equation.3">
                  <p:embed/>
                </p:oleObj>
              </mc:Choice>
              <mc:Fallback>
                <p:oleObj name="公式" r:id="rId1" imgW="2108200" imgH="419100" progId="Equation.3">
                  <p:embed/>
                  <p:pic>
                    <p:nvPicPr>
                      <p:cNvPr id="0" name="图片 13518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1268413"/>
                        <a:ext cx="6400800" cy="127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4819" name="Object 3"/>
          <p:cNvGraphicFramePr>
            <a:graphicFrameLocks noChangeAspect="1"/>
          </p:cNvGraphicFramePr>
          <p:nvPr/>
        </p:nvGraphicFramePr>
        <p:xfrm>
          <a:off x="1258888" y="2708275"/>
          <a:ext cx="5230812" cy="7032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3" name="公式" r:id="rId3" imgW="1701800" imgH="228600" progId="Equation.3">
                  <p:embed/>
                </p:oleObj>
              </mc:Choice>
              <mc:Fallback>
                <p:oleObj name="公式" r:id="rId3" imgW="1701800" imgH="228600" progId="Equation.3">
                  <p:embed/>
                  <p:pic>
                    <p:nvPicPr>
                      <p:cNvPr id="0" name="图片 13518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2708275"/>
                        <a:ext cx="5230812" cy="7032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7636" name="Object 4"/>
          <p:cNvGraphicFramePr>
            <a:graphicFrameLocks noChangeAspect="1"/>
          </p:cNvGraphicFramePr>
          <p:nvPr/>
        </p:nvGraphicFramePr>
        <p:xfrm>
          <a:off x="1331913" y="5373688"/>
          <a:ext cx="6781800" cy="6016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4" name="公式" r:id="rId5" imgW="2273300" imgH="203200" progId="Equation.3">
                  <p:embed/>
                </p:oleObj>
              </mc:Choice>
              <mc:Fallback>
                <p:oleObj name="公式" r:id="rId5" imgW="2273300" imgH="203200" progId="Equation.3">
                  <p:embed/>
                  <p:pic>
                    <p:nvPicPr>
                      <p:cNvPr id="0" name="图片 13518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5373688"/>
                        <a:ext cx="6781800" cy="6016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7637" name="Line 5"/>
          <p:cNvSpPr>
            <a:spLocks noChangeShapeType="1"/>
          </p:cNvSpPr>
          <p:nvPr/>
        </p:nvSpPr>
        <p:spPr bwMode="auto">
          <a:xfrm>
            <a:off x="3208338" y="4772025"/>
            <a:ext cx="2362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38" name="Line 6"/>
          <p:cNvSpPr>
            <a:spLocks noChangeShapeType="1"/>
          </p:cNvSpPr>
          <p:nvPr/>
        </p:nvSpPr>
        <p:spPr bwMode="auto">
          <a:xfrm flipV="1">
            <a:off x="4275138" y="3476625"/>
            <a:ext cx="0" cy="1600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39" name="Freeform 7"/>
          <p:cNvSpPr/>
          <p:nvPr/>
        </p:nvSpPr>
        <p:spPr bwMode="auto">
          <a:xfrm>
            <a:off x="3132138" y="3933825"/>
            <a:ext cx="2357437" cy="723900"/>
          </a:xfrm>
          <a:custGeom>
            <a:avLst/>
            <a:gdLst>
              <a:gd name="T0" fmla="*/ 0 w 1485"/>
              <a:gd name="T1" fmla="*/ 2147483647 h 456"/>
              <a:gd name="T2" fmla="*/ 2147483647 w 1485"/>
              <a:gd name="T3" fmla="*/ 2147483647 h 456"/>
              <a:gd name="T4" fmla="*/ 2147483647 w 1485"/>
              <a:gd name="T5" fmla="*/ 2147483647 h 456"/>
              <a:gd name="T6" fmla="*/ 2147483647 w 1485"/>
              <a:gd name="T7" fmla="*/ 2147483647 h 456"/>
              <a:gd name="T8" fmla="*/ 2147483647 w 1485"/>
              <a:gd name="T9" fmla="*/ 0 h 456"/>
              <a:gd name="T10" fmla="*/ 2147483647 w 1485"/>
              <a:gd name="T11" fmla="*/ 2147483647 h 456"/>
              <a:gd name="T12" fmla="*/ 2147483647 w 1485"/>
              <a:gd name="T13" fmla="*/ 2147483647 h 456"/>
              <a:gd name="T14" fmla="*/ 2147483647 w 1485"/>
              <a:gd name="T15" fmla="*/ 2147483647 h 456"/>
              <a:gd name="T16" fmla="*/ 2147483647 w 1485"/>
              <a:gd name="T17" fmla="*/ 2147483647 h 456"/>
              <a:gd name="T18" fmla="*/ 2147483647 w 1485"/>
              <a:gd name="T19" fmla="*/ 2147483647 h 456"/>
              <a:gd name="T20" fmla="*/ 2147483647 w 1485"/>
              <a:gd name="T21" fmla="*/ 2147483647 h 456"/>
              <a:gd name="T22" fmla="*/ 2147483647 w 1485"/>
              <a:gd name="T23" fmla="*/ 2147483647 h 45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85" h="456">
                <a:moveTo>
                  <a:pt x="0" y="456"/>
                </a:moveTo>
                <a:cubicBezTo>
                  <a:pt x="47" y="445"/>
                  <a:pt x="208" y="429"/>
                  <a:pt x="285" y="391"/>
                </a:cubicBezTo>
                <a:cubicBezTo>
                  <a:pt x="362" y="353"/>
                  <a:pt x="414" y="282"/>
                  <a:pt x="464" y="228"/>
                </a:cubicBezTo>
                <a:cubicBezTo>
                  <a:pt x="514" y="174"/>
                  <a:pt x="544" y="104"/>
                  <a:pt x="586" y="66"/>
                </a:cubicBezTo>
                <a:cubicBezTo>
                  <a:pt x="628" y="28"/>
                  <a:pt x="675" y="0"/>
                  <a:pt x="716" y="0"/>
                </a:cubicBezTo>
                <a:cubicBezTo>
                  <a:pt x="757" y="0"/>
                  <a:pt x="799" y="39"/>
                  <a:pt x="830" y="66"/>
                </a:cubicBezTo>
                <a:cubicBezTo>
                  <a:pt x="861" y="93"/>
                  <a:pt x="875" y="128"/>
                  <a:pt x="903" y="163"/>
                </a:cubicBezTo>
                <a:cubicBezTo>
                  <a:pt x="931" y="198"/>
                  <a:pt x="960" y="246"/>
                  <a:pt x="996" y="277"/>
                </a:cubicBezTo>
                <a:cubicBezTo>
                  <a:pt x="1032" y="308"/>
                  <a:pt x="1053" y="324"/>
                  <a:pt x="1118" y="350"/>
                </a:cubicBezTo>
                <a:cubicBezTo>
                  <a:pt x="1183" y="376"/>
                  <a:pt x="1359" y="423"/>
                  <a:pt x="1387" y="432"/>
                </a:cubicBezTo>
                <a:cubicBezTo>
                  <a:pt x="1415" y="441"/>
                  <a:pt x="1273" y="404"/>
                  <a:pt x="1289" y="407"/>
                </a:cubicBezTo>
                <a:cubicBezTo>
                  <a:pt x="1305" y="410"/>
                  <a:pt x="1444" y="440"/>
                  <a:pt x="1485" y="448"/>
                </a:cubicBezTo>
              </a:path>
            </a:pathLst>
          </a:custGeom>
          <a:noFill/>
          <a:ln w="28575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40" name="Line 8"/>
          <p:cNvSpPr>
            <a:spLocks noChangeShapeType="1"/>
          </p:cNvSpPr>
          <p:nvPr/>
        </p:nvSpPr>
        <p:spPr bwMode="auto">
          <a:xfrm>
            <a:off x="4732338" y="4391025"/>
            <a:ext cx="0" cy="3810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41" name="Line 9"/>
          <p:cNvSpPr>
            <a:spLocks noChangeShapeType="1"/>
          </p:cNvSpPr>
          <p:nvPr/>
        </p:nvSpPr>
        <p:spPr bwMode="auto">
          <a:xfrm>
            <a:off x="4884738" y="4467225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42" name="Line 10"/>
          <p:cNvSpPr>
            <a:spLocks noChangeShapeType="1"/>
          </p:cNvSpPr>
          <p:nvPr/>
        </p:nvSpPr>
        <p:spPr bwMode="auto">
          <a:xfrm>
            <a:off x="5037138" y="4543425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97643" name="Line 11"/>
          <p:cNvSpPr>
            <a:spLocks noChangeShapeType="1"/>
          </p:cNvSpPr>
          <p:nvPr/>
        </p:nvSpPr>
        <p:spPr bwMode="auto">
          <a:xfrm>
            <a:off x="5189538" y="4619625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197644" name="Object 12"/>
          <p:cNvGraphicFramePr>
            <a:graphicFrameLocks noChangeAspect="1"/>
          </p:cNvGraphicFramePr>
          <p:nvPr/>
        </p:nvGraphicFramePr>
        <p:xfrm>
          <a:off x="5037138" y="4086225"/>
          <a:ext cx="304800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5" name="公式" r:id="rId7" imgW="127000" imgH="127000" progId="Equation.3">
                  <p:embed/>
                </p:oleObj>
              </mc:Choice>
              <mc:Fallback>
                <p:oleObj name="公式" r:id="rId7" imgW="127000" imgH="127000" progId="Equation.3">
                  <p:embed/>
                  <p:pic>
                    <p:nvPicPr>
                      <p:cNvPr id="0" name="图片 13518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37138" y="4086225"/>
                        <a:ext cx="304800" cy="30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7645" name="Line 13"/>
          <p:cNvSpPr>
            <a:spLocks noChangeShapeType="1"/>
          </p:cNvSpPr>
          <p:nvPr/>
        </p:nvSpPr>
        <p:spPr bwMode="auto">
          <a:xfrm flipV="1">
            <a:off x="4960938" y="4314825"/>
            <a:ext cx="228600" cy="3810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197646" name="Object 14"/>
          <p:cNvGraphicFramePr>
            <a:graphicFrameLocks noChangeAspect="1"/>
          </p:cNvGraphicFramePr>
          <p:nvPr/>
        </p:nvGraphicFramePr>
        <p:xfrm>
          <a:off x="4568825" y="4778375"/>
          <a:ext cx="544513" cy="328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6" name="公式" r:id="rId9" imgW="283210" imgH="159385" progId="Equation.3">
                  <p:embed/>
                </p:oleObj>
              </mc:Choice>
              <mc:Fallback>
                <p:oleObj name="公式" r:id="rId9" imgW="283210" imgH="159385" progId="Equation.3">
                  <p:embed/>
                  <p:pic>
                    <p:nvPicPr>
                      <p:cNvPr id="0" name="图片 13518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68825" y="4778375"/>
                        <a:ext cx="544513" cy="3286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7647" name="Line 15"/>
          <p:cNvSpPr>
            <a:spLocks noChangeShapeType="1"/>
          </p:cNvSpPr>
          <p:nvPr/>
        </p:nvSpPr>
        <p:spPr bwMode="auto">
          <a:xfrm>
            <a:off x="3741738" y="4467225"/>
            <a:ext cx="0" cy="3048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197648" name="Object 16"/>
          <p:cNvGraphicFramePr>
            <a:graphicFrameLocks noChangeAspect="1"/>
          </p:cNvGraphicFramePr>
          <p:nvPr/>
        </p:nvGraphicFramePr>
        <p:xfrm>
          <a:off x="3413125" y="4772025"/>
          <a:ext cx="709613" cy="333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87" name="公式" r:id="rId11" imgW="362585" imgH="159385" progId="Equation.3">
                  <p:embed/>
                </p:oleObj>
              </mc:Choice>
              <mc:Fallback>
                <p:oleObj name="公式" r:id="rId11" imgW="362585" imgH="159385" progId="Equation.3">
                  <p:embed/>
                  <p:pic>
                    <p:nvPicPr>
                      <p:cNvPr id="0" name="图片 13518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13125" y="4772025"/>
                        <a:ext cx="709613" cy="333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2" descr="深色竖线"/>
          <p:cNvSpPr txBox="1">
            <a:spLocks noChangeArrowheads="1"/>
          </p:cNvSpPr>
          <p:nvPr/>
        </p:nvSpPr>
        <p:spPr bwMode="auto">
          <a:xfrm>
            <a:off x="1258888" y="908050"/>
            <a:ext cx="30432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pattFill prst="dkVert">
                  <a:fgClr>
                    <a:srgbClr val="FF0000"/>
                  </a:fgClr>
                  <a:bgClr>
                    <a:srgbClr val="FFFFFF"/>
                  </a:bgClr>
                </a:patt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(4)</a:t>
            </a:r>
            <a:r>
              <a:rPr kumimoji="1" lang="en-US" altLang="zh-CN" sz="40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1" lang="en-US" altLang="zh-CN" sz="4000" b="1" i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F </a:t>
            </a:r>
            <a:r>
              <a:rPr kumimoji="1" lang="zh-CN" altLang="en-US" sz="40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分布</a:t>
            </a:r>
            <a:endParaRPr kumimoji="1" lang="zh-CN" altLang="en-US" sz="4000" b="1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198659" name="Object 3"/>
          <p:cNvGraphicFramePr>
            <a:graphicFrameLocks noChangeAspect="1"/>
          </p:cNvGraphicFramePr>
          <p:nvPr/>
        </p:nvGraphicFramePr>
        <p:xfrm>
          <a:off x="1258888" y="2708275"/>
          <a:ext cx="2520950" cy="5191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1" name="公式" r:id="rId1" imgW="977265" imgH="203200" progId="Equation.3">
                  <p:embed/>
                </p:oleObj>
              </mc:Choice>
              <mc:Fallback>
                <p:oleObj name="公式" r:id="rId1" imgW="977265" imgH="203200" progId="Equation.3">
                  <p:embed/>
                  <p:pic>
                    <p:nvPicPr>
                      <p:cNvPr id="0" name="图片 1321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2708275"/>
                        <a:ext cx="2520950" cy="5191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8660" name="Object 4"/>
          <p:cNvGraphicFramePr>
            <a:graphicFrameLocks noChangeAspect="1"/>
          </p:cNvGraphicFramePr>
          <p:nvPr/>
        </p:nvGraphicFramePr>
        <p:xfrm>
          <a:off x="1187450" y="1916113"/>
          <a:ext cx="6248400" cy="571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2" name="公式" r:id="rId3" imgW="2501900" imgH="228600" progId="Equation.3">
                  <p:embed/>
                </p:oleObj>
              </mc:Choice>
              <mc:Fallback>
                <p:oleObj name="公式" r:id="rId3" imgW="2501900" imgH="228600" progId="Equation.3">
                  <p:embed/>
                  <p:pic>
                    <p:nvPicPr>
                      <p:cNvPr id="0" name="图片 1321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1916113"/>
                        <a:ext cx="6248400" cy="571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8661" name="Object 5"/>
          <p:cNvGraphicFramePr>
            <a:graphicFrameLocks noChangeAspect="1"/>
          </p:cNvGraphicFramePr>
          <p:nvPr/>
        </p:nvGraphicFramePr>
        <p:xfrm>
          <a:off x="2339975" y="5373688"/>
          <a:ext cx="3175000" cy="582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3" name="公式" r:id="rId5" imgW="1167765" imgH="215900" progId="Equation.3">
                  <p:embed/>
                </p:oleObj>
              </mc:Choice>
              <mc:Fallback>
                <p:oleObj name="公式" r:id="rId5" imgW="1167765" imgH="215900" progId="Equation.3">
                  <p:embed/>
                  <p:pic>
                    <p:nvPicPr>
                      <p:cNvPr id="0" name="图片 1321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39975" y="5373688"/>
                        <a:ext cx="3175000" cy="5826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8662" name="Object 6"/>
          <p:cNvGraphicFramePr>
            <a:graphicFrameLocks noChangeAspect="1"/>
          </p:cNvGraphicFramePr>
          <p:nvPr/>
        </p:nvGraphicFramePr>
        <p:xfrm>
          <a:off x="2700338" y="3284538"/>
          <a:ext cx="1776412" cy="1073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4" name="公式" r:id="rId7" imgW="711200" imgH="431800" progId="Equation.3">
                  <p:embed/>
                </p:oleObj>
              </mc:Choice>
              <mc:Fallback>
                <p:oleObj name="公式" r:id="rId7" imgW="711200" imgH="431800" progId="Equation.3">
                  <p:embed/>
                  <p:pic>
                    <p:nvPicPr>
                      <p:cNvPr id="0" name="图片 1321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700338" y="3284538"/>
                        <a:ext cx="1776412" cy="10731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8663" name="Object 7"/>
          <p:cNvGraphicFramePr>
            <a:graphicFrameLocks noChangeAspect="1"/>
          </p:cNvGraphicFramePr>
          <p:nvPr/>
        </p:nvGraphicFramePr>
        <p:xfrm>
          <a:off x="1187450" y="4437063"/>
          <a:ext cx="5562600" cy="531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5" name="公式" r:id="rId9" imgW="2233930" imgH="215900" progId="Equation.3">
                  <p:embed/>
                </p:oleObj>
              </mc:Choice>
              <mc:Fallback>
                <p:oleObj name="公式" r:id="rId9" imgW="2233930" imgH="215900" progId="Equation.3">
                  <p:embed/>
                  <p:pic>
                    <p:nvPicPr>
                      <p:cNvPr id="0" name="图片 1321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4437063"/>
                        <a:ext cx="5562600" cy="5318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" name="对象 1"/>
          <p:cNvGraphicFramePr>
            <a:graphicFrameLocks noChangeAspect="1"/>
          </p:cNvGraphicFramePr>
          <p:nvPr/>
        </p:nvGraphicFramePr>
        <p:xfrm>
          <a:off x="1258888" y="5912569"/>
          <a:ext cx="7058025" cy="612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16" name="公式" r:id="rId11" imgW="2315210" imgH="173990" progId="Equation.3">
                  <p:embed/>
                </p:oleObj>
              </mc:Choice>
              <mc:Fallback>
                <p:oleObj name="公式" r:id="rId11" imgW="2315210" imgH="17399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5912569"/>
                        <a:ext cx="7058025" cy="612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0706" name="Object 2"/>
          <p:cNvGraphicFramePr>
            <a:graphicFrameLocks noChangeAspect="1"/>
          </p:cNvGraphicFramePr>
          <p:nvPr/>
        </p:nvGraphicFramePr>
        <p:xfrm>
          <a:off x="1331913" y="5229225"/>
          <a:ext cx="5600700" cy="642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04" name="公式" r:id="rId1" imgW="1756410" imgH="181610" progId="Equation.3">
                  <p:embed/>
                </p:oleObj>
              </mc:Choice>
              <mc:Fallback>
                <p:oleObj name="公式" r:id="rId1" imgW="1756410" imgH="181610" progId="Equation.3">
                  <p:embed/>
                  <p:pic>
                    <p:nvPicPr>
                      <p:cNvPr id="0" name="图片 13620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5229225"/>
                        <a:ext cx="5600700" cy="642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0707" name="Object 3"/>
          <p:cNvGraphicFramePr>
            <a:graphicFrameLocks noChangeAspect="1"/>
          </p:cNvGraphicFramePr>
          <p:nvPr/>
        </p:nvGraphicFramePr>
        <p:xfrm>
          <a:off x="1187450" y="1125538"/>
          <a:ext cx="6400800" cy="127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05" name="公式" r:id="rId3" imgW="2108200" imgH="419100" progId="Equation.3">
                  <p:embed/>
                </p:oleObj>
              </mc:Choice>
              <mc:Fallback>
                <p:oleObj name="公式" r:id="rId3" imgW="2108200" imgH="419100" progId="Equation.3">
                  <p:embed/>
                  <p:pic>
                    <p:nvPicPr>
                      <p:cNvPr id="0" name="图片 13620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87450" y="1125538"/>
                        <a:ext cx="6400800" cy="127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0708" name="Object 4"/>
          <p:cNvGraphicFramePr>
            <a:graphicFrameLocks noChangeAspect="1"/>
          </p:cNvGraphicFramePr>
          <p:nvPr/>
        </p:nvGraphicFramePr>
        <p:xfrm>
          <a:off x="1258888" y="2492375"/>
          <a:ext cx="6167437" cy="7032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06" name="公式" r:id="rId5" imgW="2006600" imgH="228600" progId="Equation.3">
                  <p:embed/>
                </p:oleObj>
              </mc:Choice>
              <mc:Fallback>
                <p:oleObj name="公式" r:id="rId5" imgW="2006600" imgH="228600" progId="Equation.3">
                  <p:embed/>
                  <p:pic>
                    <p:nvPicPr>
                      <p:cNvPr id="0" name="图片 13620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8888" y="2492375"/>
                        <a:ext cx="6167437" cy="7032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0709" name="Freeform 5"/>
          <p:cNvSpPr/>
          <p:nvPr/>
        </p:nvSpPr>
        <p:spPr bwMode="auto">
          <a:xfrm>
            <a:off x="3132138" y="3500438"/>
            <a:ext cx="2035175" cy="1141412"/>
          </a:xfrm>
          <a:custGeom>
            <a:avLst/>
            <a:gdLst>
              <a:gd name="T0" fmla="*/ 0 w 1282"/>
              <a:gd name="T1" fmla="*/ 2147483647 h 719"/>
              <a:gd name="T2" fmla="*/ 2147483647 w 1282"/>
              <a:gd name="T3" fmla="*/ 2147483647 h 719"/>
              <a:gd name="T4" fmla="*/ 2147483647 w 1282"/>
              <a:gd name="T5" fmla="*/ 2147483647 h 719"/>
              <a:gd name="T6" fmla="*/ 2147483647 w 1282"/>
              <a:gd name="T7" fmla="*/ 2147483647 h 719"/>
              <a:gd name="T8" fmla="*/ 2147483647 w 1282"/>
              <a:gd name="T9" fmla="*/ 2147483647 h 719"/>
              <a:gd name="T10" fmla="*/ 2147483647 w 1282"/>
              <a:gd name="T11" fmla="*/ 2147483647 h 719"/>
              <a:gd name="T12" fmla="*/ 2147483647 w 1282"/>
              <a:gd name="T13" fmla="*/ 2147483647 h 719"/>
              <a:gd name="T14" fmla="*/ 2147483647 w 1282"/>
              <a:gd name="T15" fmla="*/ 2147483647 h 719"/>
              <a:gd name="T16" fmla="*/ 2147483647 w 1282"/>
              <a:gd name="T17" fmla="*/ 2147483647 h 71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282" h="719">
                <a:moveTo>
                  <a:pt x="0" y="719"/>
                </a:moveTo>
                <a:cubicBezTo>
                  <a:pt x="19" y="673"/>
                  <a:pt x="77" y="548"/>
                  <a:pt x="117" y="444"/>
                </a:cubicBezTo>
                <a:cubicBezTo>
                  <a:pt x="157" y="340"/>
                  <a:pt x="190" y="160"/>
                  <a:pt x="239" y="94"/>
                </a:cubicBezTo>
                <a:cubicBezTo>
                  <a:pt x="288" y="28"/>
                  <a:pt x="344" y="0"/>
                  <a:pt x="410" y="45"/>
                </a:cubicBezTo>
                <a:cubicBezTo>
                  <a:pt x="476" y="90"/>
                  <a:pt x="570" y="282"/>
                  <a:pt x="638" y="362"/>
                </a:cubicBezTo>
                <a:cubicBezTo>
                  <a:pt x="706" y="442"/>
                  <a:pt x="766" y="487"/>
                  <a:pt x="817" y="525"/>
                </a:cubicBezTo>
                <a:cubicBezTo>
                  <a:pt x="868" y="563"/>
                  <a:pt x="874" y="567"/>
                  <a:pt x="947" y="590"/>
                </a:cubicBezTo>
                <a:cubicBezTo>
                  <a:pt x="1020" y="613"/>
                  <a:pt x="1230" y="656"/>
                  <a:pt x="1256" y="663"/>
                </a:cubicBezTo>
                <a:cubicBezTo>
                  <a:pt x="1282" y="670"/>
                  <a:pt x="1134" y="638"/>
                  <a:pt x="1102" y="631"/>
                </a:cubicBezTo>
              </a:path>
            </a:pathLst>
          </a:custGeom>
          <a:noFill/>
          <a:ln w="28575" cmpd="sng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0" name="Line 6"/>
          <p:cNvSpPr>
            <a:spLocks noChangeShapeType="1"/>
          </p:cNvSpPr>
          <p:nvPr/>
        </p:nvSpPr>
        <p:spPr bwMode="auto">
          <a:xfrm>
            <a:off x="2982913" y="4668838"/>
            <a:ext cx="23622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1" name="Line 7"/>
          <p:cNvSpPr>
            <a:spLocks noChangeShapeType="1"/>
          </p:cNvSpPr>
          <p:nvPr/>
        </p:nvSpPr>
        <p:spPr bwMode="auto">
          <a:xfrm flipV="1">
            <a:off x="3135313" y="3373438"/>
            <a:ext cx="0" cy="1524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2" name="Line 8"/>
          <p:cNvSpPr>
            <a:spLocks noChangeShapeType="1"/>
          </p:cNvSpPr>
          <p:nvPr/>
        </p:nvSpPr>
        <p:spPr bwMode="auto">
          <a:xfrm>
            <a:off x="4583113" y="4440238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3" name="Line 9"/>
          <p:cNvSpPr>
            <a:spLocks noChangeShapeType="1"/>
          </p:cNvSpPr>
          <p:nvPr/>
        </p:nvSpPr>
        <p:spPr bwMode="auto">
          <a:xfrm>
            <a:off x="4735513" y="4440238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4" name="Line 10"/>
          <p:cNvSpPr>
            <a:spLocks noChangeShapeType="1"/>
          </p:cNvSpPr>
          <p:nvPr/>
        </p:nvSpPr>
        <p:spPr bwMode="auto">
          <a:xfrm>
            <a:off x="4887913" y="4516438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5" name="Line 11"/>
          <p:cNvSpPr>
            <a:spLocks noChangeShapeType="1"/>
          </p:cNvSpPr>
          <p:nvPr/>
        </p:nvSpPr>
        <p:spPr bwMode="auto">
          <a:xfrm>
            <a:off x="5040313" y="4592638"/>
            <a:ext cx="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200716" name="Object 12"/>
          <p:cNvGraphicFramePr>
            <a:graphicFrameLocks noChangeAspect="1"/>
          </p:cNvGraphicFramePr>
          <p:nvPr/>
        </p:nvGraphicFramePr>
        <p:xfrm>
          <a:off x="4887913" y="3983038"/>
          <a:ext cx="304800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07" name="公式" r:id="rId7" imgW="127000" imgH="127000" progId="Equation.3">
                  <p:embed/>
                </p:oleObj>
              </mc:Choice>
              <mc:Fallback>
                <p:oleObj name="公式" r:id="rId7" imgW="127000" imgH="127000" progId="Equation.3">
                  <p:embed/>
                  <p:pic>
                    <p:nvPicPr>
                      <p:cNvPr id="0" name="图片 13620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87913" y="3983038"/>
                        <a:ext cx="304800" cy="30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0717" name="Line 13"/>
          <p:cNvSpPr>
            <a:spLocks noChangeShapeType="1"/>
          </p:cNvSpPr>
          <p:nvPr/>
        </p:nvSpPr>
        <p:spPr bwMode="auto">
          <a:xfrm flipV="1">
            <a:off x="4811713" y="4211638"/>
            <a:ext cx="228600" cy="38100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8" name="Line 14"/>
          <p:cNvSpPr>
            <a:spLocks noChangeShapeType="1"/>
          </p:cNvSpPr>
          <p:nvPr/>
        </p:nvSpPr>
        <p:spPr bwMode="auto">
          <a:xfrm>
            <a:off x="4278313" y="4211638"/>
            <a:ext cx="0" cy="4572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00719" name="Line 15"/>
          <p:cNvSpPr>
            <a:spLocks noChangeShapeType="1"/>
          </p:cNvSpPr>
          <p:nvPr/>
        </p:nvSpPr>
        <p:spPr bwMode="auto">
          <a:xfrm>
            <a:off x="4430713" y="4364038"/>
            <a:ext cx="0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smtClean="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aphicFrame>
        <p:nvGraphicFramePr>
          <p:cNvPr id="200720" name="Object 16"/>
          <p:cNvGraphicFramePr>
            <a:graphicFrameLocks noChangeAspect="1"/>
          </p:cNvGraphicFramePr>
          <p:nvPr/>
        </p:nvGraphicFramePr>
        <p:xfrm>
          <a:off x="4011613" y="4732338"/>
          <a:ext cx="876300" cy="3095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08" name="公式" r:id="rId9" imgW="647700" imgH="228600" progId="Equation.3">
                  <p:embed/>
                </p:oleObj>
              </mc:Choice>
              <mc:Fallback>
                <p:oleObj name="公式" r:id="rId9" imgW="647700" imgH="228600" progId="Equation.3">
                  <p:embed/>
                  <p:pic>
                    <p:nvPicPr>
                      <p:cNvPr id="0" name="图片 13620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11613" y="4732338"/>
                        <a:ext cx="876300" cy="3095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2"/>
          <p:cNvSpPr txBox="1">
            <a:spLocks noChangeArrowheads="1"/>
          </p:cNvSpPr>
          <p:nvPr/>
        </p:nvSpPr>
        <p:spPr bwMode="auto">
          <a:xfrm>
            <a:off x="1908175" y="495300"/>
            <a:ext cx="4916488" cy="70167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smtClean="0">
                <a:solidFill>
                  <a:srgbClr val="000000"/>
                </a:solidFill>
                <a:ea typeface="楷体_GB2312" pitchFamily="49" charset="-122"/>
              </a:rPr>
              <a:t>正态总体的</a:t>
            </a:r>
            <a:r>
              <a:rPr kumimoji="1" lang="zh-CN" altLang="en-US" sz="4000" b="1" smtClean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</a:rPr>
              <a:t>抽</a:t>
            </a:r>
            <a:r>
              <a:rPr kumimoji="1" lang="zh-CN" altLang="en-US" sz="40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样分布</a:t>
            </a:r>
            <a:endParaRPr kumimoji="1" lang="zh-CN" altLang="en-US" sz="4000" b="1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201731" name="Text Box 3"/>
          <p:cNvSpPr txBox="1">
            <a:spLocks noChangeArrowheads="1"/>
          </p:cNvSpPr>
          <p:nvPr/>
        </p:nvSpPr>
        <p:spPr bwMode="auto">
          <a:xfrm>
            <a:off x="1116013" y="1196975"/>
            <a:ext cx="4511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algn="just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(Ⅰ) </a:t>
            </a:r>
            <a:r>
              <a:rPr kumimoji="1" lang="zh-CN" altLang="en-US" sz="3600" b="1" smtClean="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一个正态总体</a:t>
            </a:r>
            <a:endParaRPr kumimoji="1" lang="zh-CN" altLang="en-US" sz="3600" b="1" smtClean="0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aphicFrame>
        <p:nvGraphicFramePr>
          <p:cNvPr id="201732" name="Object 4"/>
          <p:cNvGraphicFramePr>
            <a:graphicFrameLocks noChangeAspect="1"/>
          </p:cNvGraphicFramePr>
          <p:nvPr/>
        </p:nvGraphicFramePr>
        <p:xfrm>
          <a:off x="2058988" y="3198813"/>
          <a:ext cx="2513012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2" name="公式" r:id="rId1" imgW="1130300" imgH="419100" progId="Equation.3">
                  <p:embed/>
                </p:oleObj>
              </mc:Choice>
              <mc:Fallback>
                <p:oleObj name="公式" r:id="rId1" imgW="1130300" imgH="419100" progId="Equation.3">
                  <p:embed/>
                  <p:pic>
                    <p:nvPicPr>
                      <p:cNvPr id="0" name="图片 13723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8988" y="3198813"/>
                        <a:ext cx="2513012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1733" name="Object 5"/>
          <p:cNvGraphicFramePr>
            <a:graphicFrameLocks noChangeAspect="1"/>
          </p:cNvGraphicFramePr>
          <p:nvPr/>
        </p:nvGraphicFramePr>
        <p:xfrm>
          <a:off x="2411413" y="1989138"/>
          <a:ext cx="5689600" cy="590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3" name="公式" r:id="rId3" imgW="2311400" imgH="241300" progId="Equation.3">
                  <p:embed/>
                </p:oleObj>
              </mc:Choice>
              <mc:Fallback>
                <p:oleObj name="公式" r:id="rId3" imgW="2311400" imgH="241300" progId="Equation.3">
                  <p:embed/>
                  <p:pic>
                    <p:nvPicPr>
                      <p:cNvPr id="0" name="图片 13723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1413" y="1989138"/>
                        <a:ext cx="5689600" cy="590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1734" name="Object 6"/>
          <p:cNvGraphicFramePr>
            <a:graphicFrameLocks noChangeAspect="1"/>
          </p:cNvGraphicFramePr>
          <p:nvPr/>
        </p:nvGraphicFramePr>
        <p:xfrm>
          <a:off x="2051050" y="4005263"/>
          <a:ext cx="3357563" cy="930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4" name="公式" r:id="rId5" imgW="1511300" imgH="419100" progId="Equation.3">
                  <p:embed/>
                </p:oleObj>
              </mc:Choice>
              <mc:Fallback>
                <p:oleObj name="公式" r:id="rId5" imgW="1511300" imgH="419100" progId="Equation.3">
                  <p:embed/>
                  <p:pic>
                    <p:nvPicPr>
                      <p:cNvPr id="0" name="图片 13723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4005263"/>
                        <a:ext cx="3357563" cy="930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1735" name="Object 7"/>
          <p:cNvGraphicFramePr>
            <a:graphicFrameLocks noChangeAspect="1"/>
          </p:cNvGraphicFramePr>
          <p:nvPr/>
        </p:nvGraphicFramePr>
        <p:xfrm>
          <a:off x="2051050" y="5013325"/>
          <a:ext cx="2232025" cy="5254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5" name="公式" r:id="rId7" imgW="965200" imgH="228600" progId="Equation.3">
                  <p:embed/>
                </p:oleObj>
              </mc:Choice>
              <mc:Fallback>
                <p:oleObj name="公式" r:id="rId7" imgW="965200" imgH="228600" progId="Equation.3">
                  <p:embed/>
                  <p:pic>
                    <p:nvPicPr>
                      <p:cNvPr id="0" name="图片 1372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013325"/>
                        <a:ext cx="2232025" cy="5254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1736" name="Object 8"/>
          <p:cNvGraphicFramePr>
            <a:graphicFrameLocks noChangeAspect="1"/>
          </p:cNvGraphicFramePr>
          <p:nvPr/>
        </p:nvGraphicFramePr>
        <p:xfrm>
          <a:off x="2051050" y="5661025"/>
          <a:ext cx="2767013" cy="9667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6" name="公式" r:id="rId9" imgW="1231265" imgH="431800" progId="Equation.3">
                  <p:embed/>
                </p:oleObj>
              </mc:Choice>
              <mc:Fallback>
                <p:oleObj name="公式" r:id="rId9" imgW="1231265" imgH="431800" progId="Equation.3">
                  <p:embed/>
                  <p:pic>
                    <p:nvPicPr>
                      <p:cNvPr id="0" name="图片 1372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661025"/>
                        <a:ext cx="2767013" cy="9667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1737" name="Text Box 9"/>
          <p:cNvSpPr txBox="1">
            <a:spLocks noChangeArrowheads="1"/>
          </p:cNvSpPr>
          <p:nvPr/>
        </p:nvSpPr>
        <p:spPr bwMode="auto">
          <a:xfrm>
            <a:off x="1187450" y="1989138"/>
            <a:ext cx="16002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ea typeface="宋体" panose="02010600030101010101" pitchFamily="2" charset="-122"/>
              </a:defRPr>
            </a:lvl9pPr>
          </a:lstStyle>
          <a:p>
            <a:pPr eaLnBrk="1" fontAlgn="base" hangingPunct="1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200" smtClean="0">
                <a:solidFill>
                  <a:srgbClr val="FF0000"/>
                </a:solidFill>
                <a:latin typeface="Times New Roman" panose="02020603050405020304" pitchFamily="18" charset="0"/>
              </a:rPr>
              <a:t>定理</a:t>
            </a:r>
            <a:r>
              <a:rPr kumimoji="1" lang="en-US" altLang="zh-CN" sz="3200" smtClean="0">
                <a:solidFill>
                  <a:srgbClr val="FF0000"/>
                </a:solidFill>
                <a:latin typeface="Times New Roman" panose="02020603050405020304" pitchFamily="18" charset="0"/>
              </a:rPr>
              <a:t>1</a:t>
            </a:r>
            <a:endParaRPr kumimoji="1" lang="en-US" altLang="zh-CN" sz="3200" smtClean="0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graphicFrame>
        <p:nvGraphicFramePr>
          <p:cNvPr id="201738" name="Object 10"/>
          <p:cNvGraphicFramePr>
            <a:graphicFrameLocks noChangeAspect="1"/>
          </p:cNvGraphicFramePr>
          <p:nvPr/>
        </p:nvGraphicFramePr>
        <p:xfrm>
          <a:off x="1331913" y="2781300"/>
          <a:ext cx="6553200" cy="546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7" name="公式" r:id="rId11" imgW="2717800" imgH="228600" progId="Equation.3">
                  <p:embed/>
                </p:oleObj>
              </mc:Choice>
              <mc:Fallback>
                <p:oleObj name="公式" r:id="rId11" imgW="2717800" imgH="228600" progId="Equation.3">
                  <p:embed/>
                  <p:pic>
                    <p:nvPicPr>
                      <p:cNvPr id="0" name="图片 13723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31913" y="2781300"/>
                        <a:ext cx="6553200" cy="546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1739" name="Object 11"/>
          <p:cNvGraphicFramePr>
            <a:graphicFrameLocks noChangeAspect="1"/>
          </p:cNvGraphicFramePr>
          <p:nvPr/>
        </p:nvGraphicFramePr>
        <p:xfrm>
          <a:off x="4932363" y="3213100"/>
          <a:ext cx="2305050" cy="1003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38" name="公式" r:id="rId13" imgW="943610" imgH="399415" progId="Equation.3">
                  <p:embed/>
                </p:oleObj>
              </mc:Choice>
              <mc:Fallback>
                <p:oleObj name="公式" r:id="rId13" imgW="943610" imgH="399415" progId="Equation.3">
                  <p:embed/>
                  <p:pic>
                    <p:nvPicPr>
                      <p:cNvPr id="0" name="图片 1372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32363" y="3213100"/>
                        <a:ext cx="2305050" cy="1003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pic>
        <p:nvPicPr>
          <p:cNvPr id="46082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8" y="514350"/>
            <a:ext cx="9001125" cy="5829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31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5936" y="188640"/>
            <a:ext cx="197485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 dirty="0"/>
          </a:p>
        </p:txBody>
      </p:sp>
      <p:pic>
        <p:nvPicPr>
          <p:cNvPr id="47106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7" y="260648"/>
            <a:ext cx="8277555" cy="1800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7107" name="Picture 3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803"/>
          <a:stretch>
            <a:fillRect/>
          </a:stretch>
        </p:blipFill>
        <p:spPr bwMode="auto">
          <a:xfrm>
            <a:off x="323527" y="2060848"/>
            <a:ext cx="8760722" cy="41764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pic>
        <p:nvPicPr>
          <p:cNvPr id="48130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544" y="1988840"/>
            <a:ext cx="7813185" cy="38949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pic>
        <p:nvPicPr>
          <p:cNvPr id="49154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9905" y="0"/>
            <a:ext cx="7508519" cy="69734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  <p:pic>
        <p:nvPicPr>
          <p:cNvPr id="50178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9632" y="468295"/>
            <a:ext cx="6556070" cy="45430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79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1200" y="4869160"/>
            <a:ext cx="7113138" cy="8640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4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5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6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7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8_Artsy">
  <a:themeElements>
    <a:clrScheme name="Artsy 1">
      <a:dk1>
        <a:srgbClr val="000000"/>
      </a:dk1>
      <a:lt1>
        <a:srgbClr val="FFFFCC"/>
      </a:lt1>
      <a:dk2>
        <a:srgbClr val="4D4D4D"/>
      </a:dk2>
      <a:lt2>
        <a:srgbClr val="FFCC00"/>
      </a:lt2>
      <a:accent1>
        <a:srgbClr val="808000"/>
      </a:accent1>
      <a:accent2>
        <a:srgbClr val="CC9900"/>
      </a:accent2>
      <a:accent3>
        <a:srgbClr val="B2B2B2"/>
      </a:accent3>
      <a:accent4>
        <a:srgbClr val="DADAAE"/>
      </a:accent4>
      <a:accent5>
        <a:srgbClr val="C0C0AA"/>
      </a:accent5>
      <a:accent6>
        <a:srgbClr val="B98A00"/>
      </a:accent6>
      <a:hlink>
        <a:srgbClr val="CC6600"/>
      </a:hlink>
      <a:folHlink>
        <a:srgbClr val="969696"/>
      </a:folHlink>
    </a:clrScheme>
    <a:fontScheme name="Artsy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altLang="zh-CN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Artsy 1">
        <a:dk1>
          <a:srgbClr val="000000"/>
        </a:dk1>
        <a:lt1>
          <a:srgbClr val="FFFFCC"/>
        </a:lt1>
        <a:dk2>
          <a:srgbClr val="4D4D4D"/>
        </a:dk2>
        <a:lt2>
          <a:srgbClr val="FFCC00"/>
        </a:lt2>
        <a:accent1>
          <a:srgbClr val="808000"/>
        </a:accent1>
        <a:accent2>
          <a:srgbClr val="CC9900"/>
        </a:accent2>
        <a:accent3>
          <a:srgbClr val="B2B2B2"/>
        </a:accent3>
        <a:accent4>
          <a:srgbClr val="DADAAE"/>
        </a:accent4>
        <a:accent5>
          <a:srgbClr val="C0C0AA"/>
        </a:accent5>
        <a:accent6>
          <a:srgbClr val="B98A00"/>
        </a:accent6>
        <a:hlink>
          <a:srgbClr val="CC66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2">
        <a:dk1>
          <a:srgbClr val="660033"/>
        </a:dk1>
        <a:lt1>
          <a:srgbClr val="FFFFFF"/>
        </a:lt1>
        <a:dk2>
          <a:srgbClr val="B60009"/>
        </a:dk2>
        <a:lt2>
          <a:srgbClr val="B2B2B2"/>
        </a:lt2>
        <a:accent1>
          <a:srgbClr val="CCCC00"/>
        </a:accent1>
        <a:accent2>
          <a:srgbClr val="DE9ABC"/>
        </a:accent2>
        <a:accent3>
          <a:srgbClr val="FFFFFF"/>
        </a:accent3>
        <a:accent4>
          <a:srgbClr val="56002A"/>
        </a:accent4>
        <a:accent5>
          <a:srgbClr val="E2E2AA"/>
        </a:accent5>
        <a:accent6>
          <a:srgbClr val="C98BAA"/>
        </a:accent6>
        <a:hlink>
          <a:srgbClr val="FFAFAF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3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C0C0C0"/>
        </a:accent1>
        <a:accent2>
          <a:srgbClr val="DDDDDD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C8C8C8"/>
        </a:accent6>
        <a:hlink>
          <a:srgbClr val="808080"/>
        </a:hlink>
        <a:folHlink>
          <a:srgbClr val="96969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Artsy 4">
        <a:dk1>
          <a:srgbClr val="2C2C42"/>
        </a:dk1>
        <a:lt1>
          <a:srgbClr val="FFFFCC"/>
        </a:lt1>
        <a:dk2>
          <a:srgbClr val="666699"/>
        </a:dk2>
        <a:lt2>
          <a:srgbClr val="FFCC00"/>
        </a:lt2>
        <a:accent1>
          <a:srgbClr val="FF9933"/>
        </a:accent1>
        <a:accent2>
          <a:srgbClr val="808000"/>
        </a:accent2>
        <a:accent3>
          <a:srgbClr val="B8B8CA"/>
        </a:accent3>
        <a:accent4>
          <a:srgbClr val="DADAAE"/>
        </a:accent4>
        <a:accent5>
          <a:srgbClr val="FFCAAD"/>
        </a:accent5>
        <a:accent6>
          <a:srgbClr val="737300"/>
        </a:accent6>
        <a:hlink>
          <a:srgbClr val="CC6600"/>
        </a:hlink>
        <a:folHlink>
          <a:srgbClr val="3333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5">
        <a:dk1>
          <a:srgbClr val="50000F"/>
        </a:dk1>
        <a:lt1>
          <a:srgbClr val="FFCC00"/>
        </a:lt1>
        <a:dk2>
          <a:srgbClr val="800000"/>
        </a:dk2>
        <a:lt2>
          <a:srgbClr val="FFFFCC"/>
        </a:lt2>
        <a:accent1>
          <a:srgbClr val="808000"/>
        </a:accent1>
        <a:accent2>
          <a:srgbClr val="993366"/>
        </a:accent2>
        <a:accent3>
          <a:srgbClr val="C0AAAA"/>
        </a:accent3>
        <a:accent4>
          <a:srgbClr val="DAAE00"/>
        </a:accent4>
        <a:accent5>
          <a:srgbClr val="C0C0AA"/>
        </a:accent5>
        <a:accent6>
          <a:srgbClr val="8A2D5C"/>
        </a:accent6>
        <a:hlink>
          <a:srgbClr val="FF5050"/>
        </a:hlink>
        <a:folHlink>
          <a:srgbClr val="99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6">
        <a:dk1>
          <a:srgbClr val="333300"/>
        </a:dk1>
        <a:lt1>
          <a:srgbClr val="FFCC00"/>
        </a:lt1>
        <a:dk2>
          <a:srgbClr val="666633"/>
        </a:dk2>
        <a:lt2>
          <a:srgbClr val="FFFFCC"/>
        </a:lt2>
        <a:accent1>
          <a:srgbClr val="8F7401"/>
        </a:accent1>
        <a:accent2>
          <a:srgbClr val="CC6600"/>
        </a:accent2>
        <a:accent3>
          <a:srgbClr val="B8B8AD"/>
        </a:accent3>
        <a:accent4>
          <a:srgbClr val="DAAE00"/>
        </a:accent4>
        <a:accent5>
          <a:srgbClr val="C6BCAA"/>
        </a:accent5>
        <a:accent6>
          <a:srgbClr val="B95C00"/>
        </a:accent6>
        <a:hlink>
          <a:srgbClr val="666699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Artsy 7">
        <a:dk1>
          <a:srgbClr val="000000"/>
        </a:dk1>
        <a:lt1>
          <a:srgbClr val="FFFFFF"/>
        </a:lt1>
        <a:dk2>
          <a:srgbClr val="40458C"/>
        </a:dk2>
        <a:lt2>
          <a:srgbClr val="FFFFCC"/>
        </a:lt2>
        <a:accent1>
          <a:srgbClr val="8D8DB3"/>
        </a:accent1>
        <a:accent2>
          <a:srgbClr val="B2B2B2"/>
        </a:accent2>
        <a:accent3>
          <a:srgbClr val="AFB0C5"/>
        </a:accent3>
        <a:accent4>
          <a:srgbClr val="DADADA"/>
        </a:accent4>
        <a:accent5>
          <a:srgbClr val="C5C5D6"/>
        </a:accent5>
        <a:accent6>
          <a:srgbClr val="A1A1A1"/>
        </a:accent6>
        <a:hlink>
          <a:srgbClr val="6F89F7"/>
        </a:hlink>
        <a:folHlink>
          <a:srgbClr val="4F56AD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1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2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3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4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5_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默认设计模板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2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3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4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5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6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7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8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9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10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12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11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13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14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15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16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17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18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6.xml><?xml version="1.0" encoding="utf-8"?>
<a:theme xmlns:a="http://schemas.openxmlformats.org/drawingml/2006/main" name="19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7.xml><?xml version="1.0" encoding="utf-8"?>
<a:theme xmlns:a="http://schemas.openxmlformats.org/drawingml/2006/main" name="20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8.xml><?xml version="1.0" encoding="utf-8"?>
<a:theme xmlns:a="http://schemas.openxmlformats.org/drawingml/2006/main" name="21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9.xml><?xml version="1.0" encoding="utf-8"?>
<a:theme xmlns:a="http://schemas.openxmlformats.org/drawingml/2006/main" name="22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0.xml><?xml version="1.0" encoding="utf-8"?>
<a:theme xmlns:a="http://schemas.openxmlformats.org/drawingml/2006/main" name="23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1.xml><?xml version="1.0" encoding="utf-8"?>
<a:theme xmlns:a="http://schemas.openxmlformats.org/drawingml/2006/main" name="24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2.xml><?xml version="1.0" encoding="utf-8"?>
<a:theme xmlns:a="http://schemas.openxmlformats.org/drawingml/2006/main" name="25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3.xml><?xml version="1.0" encoding="utf-8"?>
<a:theme xmlns:a="http://schemas.openxmlformats.org/drawingml/2006/main" name="26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4.xml><?xml version="1.0" encoding="utf-8"?>
<a:theme xmlns:a="http://schemas.openxmlformats.org/drawingml/2006/main" name="27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5.xml><?xml version="1.0" encoding="utf-8"?>
<a:theme xmlns:a="http://schemas.openxmlformats.org/drawingml/2006/main" name="28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6.xml><?xml version="1.0" encoding="utf-8"?>
<a:theme xmlns:a="http://schemas.openxmlformats.org/drawingml/2006/main" name="29_Globe">
  <a:themeElements>
    <a:clrScheme name="Globe 3">
      <a:dk1>
        <a:srgbClr val="003B76"/>
      </a:dk1>
      <a:lt1>
        <a:srgbClr val="FFFFFF"/>
      </a:lt1>
      <a:dk2>
        <a:srgbClr val="0066CC"/>
      </a:dk2>
      <a:lt2>
        <a:srgbClr val="CCECFF"/>
      </a:lt2>
      <a:accent1>
        <a:srgbClr val="33CCCC"/>
      </a:accent1>
      <a:accent2>
        <a:srgbClr val="66CCFF"/>
      </a:accent2>
      <a:accent3>
        <a:srgbClr val="AAB8E2"/>
      </a:accent3>
      <a:accent4>
        <a:srgbClr val="DADADA"/>
      </a:accent4>
      <a:accent5>
        <a:srgbClr val="ADE2E2"/>
      </a:accent5>
      <a:accent6>
        <a:srgbClr val="5CB9E7"/>
      </a:accent6>
      <a:hlink>
        <a:srgbClr val="FFFFCC"/>
      </a:hlink>
      <a:folHlink>
        <a:srgbClr val="FFCC66"/>
      </a:folHlink>
    </a:clrScheme>
    <a:fontScheme name="Globe">
      <a:majorFont>
        <a:latin typeface="Arial"/>
        <a:ea typeface="宋体"/>
        <a:cs typeface=""/>
      </a:majorFont>
      <a:minorFont>
        <a:latin typeface="Verdan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Verdana" panose="020B060403050404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Globe 1">
        <a:dk1>
          <a:srgbClr val="622100"/>
        </a:dk1>
        <a:lt1>
          <a:srgbClr val="FFFFFF"/>
        </a:lt1>
        <a:dk2>
          <a:srgbClr val="800000"/>
        </a:dk2>
        <a:lt2>
          <a:srgbClr val="FFFFCC"/>
        </a:lt2>
        <a:accent1>
          <a:srgbClr val="E42B00"/>
        </a:accent1>
        <a:accent2>
          <a:srgbClr val="996600"/>
        </a:accent2>
        <a:accent3>
          <a:srgbClr val="C0AAAA"/>
        </a:accent3>
        <a:accent4>
          <a:srgbClr val="DADADA"/>
        </a:accent4>
        <a:accent5>
          <a:srgbClr val="EFACAA"/>
        </a:accent5>
        <a:accent6>
          <a:srgbClr val="8A5C00"/>
        </a:accent6>
        <a:hlink>
          <a:srgbClr val="FADF6C"/>
        </a:hlink>
        <a:folHlink>
          <a:srgbClr val="FF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2">
        <a:dk1>
          <a:srgbClr val="5F4545"/>
        </a:dk1>
        <a:lt1>
          <a:srgbClr val="FFFFFF"/>
        </a:lt1>
        <a:dk2>
          <a:srgbClr val="8F6969"/>
        </a:dk2>
        <a:lt2>
          <a:srgbClr val="FFFFCC"/>
        </a:lt2>
        <a:accent1>
          <a:srgbClr val="CC6600"/>
        </a:accent1>
        <a:accent2>
          <a:srgbClr val="924C0C"/>
        </a:accent2>
        <a:accent3>
          <a:srgbClr val="C6B9B9"/>
        </a:accent3>
        <a:accent4>
          <a:srgbClr val="DADADA"/>
        </a:accent4>
        <a:accent5>
          <a:srgbClr val="E2B8AA"/>
        </a:accent5>
        <a:accent6>
          <a:srgbClr val="84440A"/>
        </a:accent6>
        <a:hlink>
          <a:srgbClr val="CFD375"/>
        </a:hlink>
        <a:folHlink>
          <a:srgbClr val="98BB9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3">
        <a:dk1>
          <a:srgbClr val="003B76"/>
        </a:dk1>
        <a:lt1>
          <a:srgbClr val="FFFFFF"/>
        </a:lt1>
        <a:dk2>
          <a:srgbClr val="0066CC"/>
        </a:dk2>
        <a:lt2>
          <a:srgbClr val="CCECFF"/>
        </a:lt2>
        <a:accent1>
          <a:srgbClr val="33CCCC"/>
        </a:accent1>
        <a:accent2>
          <a:srgbClr val="66CCFF"/>
        </a:accent2>
        <a:accent3>
          <a:srgbClr val="AAB8E2"/>
        </a:accent3>
        <a:accent4>
          <a:srgbClr val="DADADA"/>
        </a:accent4>
        <a:accent5>
          <a:srgbClr val="ADE2E2"/>
        </a:accent5>
        <a:accent6>
          <a:srgbClr val="5CB9E7"/>
        </a:accent6>
        <a:hlink>
          <a:srgbClr val="FFFFCC"/>
        </a:hlink>
        <a:folHlink>
          <a:srgbClr val="FFCC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4">
        <a:dk1>
          <a:srgbClr val="005856"/>
        </a:dk1>
        <a:lt1>
          <a:srgbClr val="FFFFFF"/>
        </a:lt1>
        <a:dk2>
          <a:srgbClr val="008080"/>
        </a:dk2>
        <a:lt2>
          <a:srgbClr val="FFFFCC"/>
        </a:lt2>
        <a:accent1>
          <a:srgbClr val="0099CC"/>
        </a:accent1>
        <a:accent2>
          <a:srgbClr val="00CCFF"/>
        </a:accent2>
        <a:accent3>
          <a:srgbClr val="AAC0C0"/>
        </a:accent3>
        <a:accent4>
          <a:srgbClr val="DADADA"/>
        </a:accent4>
        <a:accent5>
          <a:srgbClr val="AACAE2"/>
        </a:accent5>
        <a:accent6>
          <a:srgbClr val="00B9E7"/>
        </a:accent6>
        <a:hlink>
          <a:srgbClr val="1ACE9F"/>
        </a:hlink>
        <a:folHlink>
          <a:srgbClr val="948CCE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5">
        <a:dk1>
          <a:srgbClr val="3C5436"/>
        </a:dk1>
        <a:lt1>
          <a:srgbClr val="FFFFFF"/>
        </a:lt1>
        <a:dk2>
          <a:srgbClr val="5F8656"/>
        </a:dk2>
        <a:lt2>
          <a:srgbClr val="D6D8C0"/>
        </a:lt2>
        <a:accent1>
          <a:srgbClr val="61733D"/>
        </a:accent1>
        <a:accent2>
          <a:srgbClr val="324A39"/>
        </a:accent2>
        <a:accent3>
          <a:srgbClr val="B6C3B4"/>
        </a:accent3>
        <a:accent4>
          <a:srgbClr val="DADADA"/>
        </a:accent4>
        <a:accent5>
          <a:srgbClr val="B7BCAF"/>
        </a:accent5>
        <a:accent6>
          <a:srgbClr val="2C4233"/>
        </a:accent6>
        <a:hlink>
          <a:srgbClr val="73D588"/>
        </a:hlink>
        <a:folHlink>
          <a:srgbClr val="6F99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6">
        <a:dk1>
          <a:srgbClr val="5B7B65"/>
        </a:dk1>
        <a:lt1>
          <a:srgbClr val="FFFFFF"/>
        </a:lt1>
        <a:dk2>
          <a:srgbClr val="9ABE9D"/>
        </a:dk2>
        <a:lt2>
          <a:srgbClr val="336600"/>
        </a:lt2>
        <a:accent1>
          <a:srgbClr val="00CC66"/>
        </a:accent1>
        <a:accent2>
          <a:srgbClr val="4E7050"/>
        </a:accent2>
        <a:accent3>
          <a:srgbClr val="CADBCC"/>
        </a:accent3>
        <a:accent4>
          <a:srgbClr val="DADADA"/>
        </a:accent4>
        <a:accent5>
          <a:srgbClr val="AAE2B8"/>
        </a:accent5>
        <a:accent6>
          <a:srgbClr val="466548"/>
        </a:accent6>
        <a:hlink>
          <a:srgbClr val="FFFFCC"/>
        </a:hlink>
        <a:folHlink>
          <a:srgbClr val="9CE8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7">
        <a:dk1>
          <a:srgbClr val="4C4E44"/>
        </a:dk1>
        <a:lt1>
          <a:srgbClr val="FFFFFF"/>
        </a:lt1>
        <a:dk2>
          <a:srgbClr val="686B5D"/>
        </a:dk2>
        <a:lt2>
          <a:srgbClr val="D6D5C6"/>
        </a:lt2>
        <a:accent1>
          <a:srgbClr val="898D79"/>
        </a:accent1>
        <a:accent2>
          <a:srgbClr val="4D4F45"/>
        </a:accent2>
        <a:accent3>
          <a:srgbClr val="B9BAB6"/>
        </a:accent3>
        <a:accent4>
          <a:srgbClr val="DADADA"/>
        </a:accent4>
        <a:accent5>
          <a:srgbClr val="C4C5BE"/>
        </a:accent5>
        <a:accent6>
          <a:srgbClr val="45473E"/>
        </a:accent6>
        <a:hlink>
          <a:srgbClr val="58BE67"/>
        </a:hlink>
        <a:folHlink>
          <a:srgbClr val="C0C64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lobe 8">
        <a:dk1>
          <a:srgbClr val="000000"/>
        </a:dk1>
        <a:lt1>
          <a:srgbClr val="FFFFDD"/>
        </a:lt1>
        <a:dk2>
          <a:srgbClr val="000000"/>
        </a:dk2>
        <a:lt2>
          <a:srgbClr val="98977A"/>
        </a:lt2>
        <a:accent1>
          <a:srgbClr val="BDCDA7"/>
        </a:accent1>
        <a:accent2>
          <a:srgbClr val="A0D060"/>
        </a:accent2>
        <a:accent3>
          <a:srgbClr val="FFFFEB"/>
        </a:accent3>
        <a:accent4>
          <a:srgbClr val="000000"/>
        </a:accent4>
        <a:accent5>
          <a:srgbClr val="DBE3D0"/>
        </a:accent5>
        <a:accent6>
          <a:srgbClr val="91BC56"/>
        </a:accent6>
        <a:hlink>
          <a:srgbClr val="FADD4E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7.xml><?xml version="1.0" encoding="utf-8"?>
<a:theme xmlns:a="http://schemas.openxmlformats.org/drawingml/2006/main" name="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8.xml><?xml version="1.0" encoding="utf-8"?>
<a:theme xmlns:a="http://schemas.openxmlformats.org/drawingml/2006/main" name="1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9.xml><?xml version="1.0" encoding="utf-8"?>
<a:theme xmlns:a="http://schemas.openxmlformats.org/drawingml/2006/main" name="2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miter lim="800000"/>
          <a:headEnd type="none" w="med" len="med"/>
          <a:tailEnd type="none" w="med" len="med"/>
        </a:ln>
      </a:spPr>
      <a:bodyPr vert="horz" wrap="none" lIns="91440" tIns="45720" rIns="91440" bIns="45720" numCol="1" anchor="t" anchorCtr="0" compatLnSpc="1"/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zh-CN" alt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  <a:ea typeface="宋体" panose="02010600030101010101" pitchFamily="2" charset="-122"/>
          </a:defRPr>
        </a:defPPr>
      </a:lstStyle>
    </a:lnDef>
  </a:objectDefaults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0.xml><?xml version="1.0" encoding="utf-8"?>
<a:theme xmlns:a="http://schemas.openxmlformats.org/drawingml/2006/main" name="1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1.xml><?xml version="1.0" encoding="utf-8"?>
<a:theme xmlns:a="http://schemas.openxmlformats.org/drawingml/2006/main" name="2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2.xml><?xml version="1.0" encoding="utf-8"?>
<a:theme xmlns:a="http://schemas.openxmlformats.org/drawingml/2006/main" name="3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4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5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5.xml><?xml version="1.0" encoding="utf-8"?>
<a:theme xmlns:a="http://schemas.openxmlformats.org/drawingml/2006/main" name="6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6.xml><?xml version="1.0" encoding="utf-8"?>
<a:theme xmlns:a="http://schemas.openxmlformats.org/drawingml/2006/main" name="7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8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8.xml><?xml version="1.0" encoding="utf-8"?>
<a:theme xmlns:a="http://schemas.openxmlformats.org/drawingml/2006/main" name="9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11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0.xml><?xml version="1.0" encoding="utf-8"?>
<a:theme xmlns:a="http://schemas.openxmlformats.org/drawingml/2006/main" name="12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1.xml><?xml version="1.0" encoding="utf-8"?>
<a:theme xmlns:a="http://schemas.openxmlformats.org/drawingml/2006/main" name="13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2.xml><?xml version="1.0" encoding="utf-8"?>
<a:theme xmlns:a="http://schemas.openxmlformats.org/drawingml/2006/main" name="14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3.xml><?xml version="1.0" encoding="utf-8"?>
<a:theme xmlns:a="http://schemas.openxmlformats.org/drawingml/2006/main" name="15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4.xml><?xml version="1.0" encoding="utf-8"?>
<a:theme xmlns:a="http://schemas.openxmlformats.org/drawingml/2006/main" name="16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5.xml><?xml version="1.0" encoding="utf-8"?>
<a:theme xmlns:a="http://schemas.openxmlformats.org/drawingml/2006/main" name="10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6.xml><?xml version="1.0" encoding="utf-8"?>
<a:theme xmlns:a="http://schemas.openxmlformats.org/drawingml/2006/main" name="17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7.xml><?xml version="1.0" encoding="utf-8"?>
<a:theme xmlns:a="http://schemas.openxmlformats.org/drawingml/2006/main" name="18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8.xml><?xml version="1.0" encoding="utf-8"?>
<a:theme xmlns:a="http://schemas.openxmlformats.org/drawingml/2006/main" name="19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9.xml><?xml version="1.0" encoding="utf-8"?>
<a:theme xmlns:a="http://schemas.openxmlformats.org/drawingml/2006/main" name="20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0.xml><?xml version="1.0" encoding="utf-8"?>
<a:theme xmlns:a="http://schemas.openxmlformats.org/drawingml/2006/main" name="21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1.xml><?xml version="1.0" encoding="utf-8"?>
<a:theme xmlns:a="http://schemas.openxmlformats.org/drawingml/2006/main" name="22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2.xml><?xml version="1.0" encoding="utf-8"?>
<a:theme xmlns:a="http://schemas.openxmlformats.org/drawingml/2006/main" name="23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3.xml><?xml version="1.0" encoding="utf-8"?>
<a:theme xmlns:a="http://schemas.openxmlformats.org/drawingml/2006/main" name="24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4.xml><?xml version="1.0" encoding="utf-8"?>
<a:theme xmlns:a="http://schemas.openxmlformats.org/drawingml/2006/main" name="25_Blends">
  <a:themeElements>
    <a:clrScheme name="Blends 3">
      <a:dk1>
        <a:srgbClr val="000000"/>
      </a:dk1>
      <a:lt1>
        <a:srgbClr val="FFFFFF"/>
      </a:lt1>
      <a:dk2>
        <a:srgbClr val="333399"/>
      </a:dk2>
      <a:lt2>
        <a:srgbClr val="1C1C1C"/>
      </a:lt2>
      <a:accent1>
        <a:srgbClr val="00E4A8"/>
      </a:accent1>
      <a:accent2>
        <a:srgbClr val="FFCF01"/>
      </a:accent2>
      <a:accent3>
        <a:srgbClr val="FFFFFF"/>
      </a:accent3>
      <a:accent4>
        <a:srgbClr val="000000"/>
      </a:accent4>
      <a:accent5>
        <a:srgbClr val="AAEFD1"/>
      </a:accent5>
      <a:accent6>
        <a:srgbClr val="E7BB01"/>
      </a:accent6>
      <a:hlink>
        <a:srgbClr val="FF0000"/>
      </a:hlink>
      <a:folHlink>
        <a:srgbClr val="3333CC"/>
      </a:folHlink>
    </a:clrScheme>
    <a:fontScheme name="Blends">
      <a:majorFont>
        <a:latin typeface="Tahoma"/>
        <a:ea typeface="宋体"/>
        <a:cs typeface=""/>
      </a:majorFont>
      <a:minorFont>
        <a:latin typeface="Tahoma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5.xml><?xml version="1.0" encoding="utf-8"?>
<a:theme xmlns:a="http://schemas.openxmlformats.org/drawingml/2006/main" name="3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6.xml><?xml version="1.0" encoding="utf-8"?>
<a:theme xmlns:a="http://schemas.openxmlformats.org/drawingml/2006/main" name="4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7.xml><?xml version="1.0" encoding="utf-8"?>
<a:theme xmlns:a="http://schemas.openxmlformats.org/drawingml/2006/main" name="5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8.xml><?xml version="1.0" encoding="utf-8"?>
<a:theme xmlns:a="http://schemas.openxmlformats.org/drawingml/2006/main" name="6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9.xml><?xml version="1.0" encoding="utf-8"?>
<a:theme xmlns:a="http://schemas.openxmlformats.org/drawingml/2006/main" name="7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0.xml><?xml version="1.0" encoding="utf-8"?>
<a:theme xmlns:a="http://schemas.openxmlformats.org/drawingml/2006/main" name="8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1.xml><?xml version="1.0" encoding="utf-8"?>
<a:theme xmlns:a="http://schemas.openxmlformats.org/drawingml/2006/main" name="9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2.xml><?xml version="1.0" encoding="utf-8"?>
<a:theme xmlns:a="http://schemas.openxmlformats.org/drawingml/2006/main" name="10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3.xml><?xml version="1.0" encoding="utf-8"?>
<a:theme xmlns:a="http://schemas.openxmlformats.org/drawingml/2006/main" name="11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4.xml><?xml version="1.0" encoding="utf-8"?>
<a:theme xmlns:a="http://schemas.openxmlformats.org/drawingml/2006/main" name="12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5.xml><?xml version="1.0" encoding="utf-8"?>
<a:theme xmlns:a="http://schemas.openxmlformats.org/drawingml/2006/main" name="13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6.xml><?xml version="1.0" encoding="utf-8"?>
<a:theme xmlns:a="http://schemas.openxmlformats.org/drawingml/2006/main" name="14_Pixel">
  <a:themeElements>
    <a:clrScheme name="Pixel 12">
      <a:dk1>
        <a:srgbClr val="000000"/>
      </a:dk1>
      <a:lt1>
        <a:srgbClr val="FFFFFF"/>
      </a:lt1>
      <a:dk2>
        <a:srgbClr val="000000"/>
      </a:dk2>
      <a:lt2>
        <a:srgbClr val="00007D"/>
      </a:lt2>
      <a:accent1>
        <a:srgbClr val="9999FF"/>
      </a:accent1>
      <a:accent2>
        <a:srgbClr val="9999CC"/>
      </a:accent2>
      <a:accent3>
        <a:srgbClr val="FFFFFF"/>
      </a:accent3>
      <a:accent4>
        <a:srgbClr val="000000"/>
      </a:accent4>
      <a:accent5>
        <a:srgbClr val="CACAFF"/>
      </a:accent5>
      <a:accent6>
        <a:srgbClr val="8A8AB9"/>
      </a:accent6>
      <a:hlink>
        <a:srgbClr val="666699"/>
      </a:hlink>
      <a:folHlink>
        <a:srgbClr val="CCCCE6"/>
      </a:folHlink>
    </a:clrScheme>
    <a:fontScheme name="Pixel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ixel 1">
        <a:dk1>
          <a:srgbClr val="0066FF"/>
        </a:dk1>
        <a:lt1>
          <a:srgbClr val="FFFFFF"/>
        </a:lt1>
        <a:dk2>
          <a:srgbClr val="000066"/>
        </a:dk2>
        <a:lt2>
          <a:srgbClr val="FFFFFF"/>
        </a:lt2>
        <a:accent1>
          <a:srgbClr val="6699FF"/>
        </a:accent1>
        <a:accent2>
          <a:srgbClr val="3333FF"/>
        </a:accent2>
        <a:accent3>
          <a:srgbClr val="AAAAB8"/>
        </a:accent3>
        <a:accent4>
          <a:srgbClr val="DADADA"/>
        </a:accent4>
        <a:accent5>
          <a:srgbClr val="B8CAFF"/>
        </a:accent5>
        <a:accent6>
          <a:srgbClr val="2D2DE7"/>
        </a:accent6>
        <a:hlink>
          <a:srgbClr val="FFCC00"/>
        </a:hlink>
        <a:folHlink>
          <a:srgbClr val="00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2">
        <a:dk1>
          <a:srgbClr val="009999"/>
        </a:dk1>
        <a:lt1>
          <a:srgbClr val="FFFFFF"/>
        </a:lt1>
        <a:dk2>
          <a:srgbClr val="334B49"/>
        </a:dk2>
        <a:lt2>
          <a:srgbClr val="FFFFFF"/>
        </a:lt2>
        <a:accent1>
          <a:srgbClr val="33CCCC"/>
        </a:accent1>
        <a:accent2>
          <a:srgbClr val="008080"/>
        </a:accent2>
        <a:accent3>
          <a:srgbClr val="ADB1B1"/>
        </a:accent3>
        <a:accent4>
          <a:srgbClr val="DADADA"/>
        </a:accent4>
        <a:accent5>
          <a:srgbClr val="ADE2E2"/>
        </a:accent5>
        <a:accent6>
          <a:srgbClr val="007373"/>
        </a:accent6>
        <a:hlink>
          <a:srgbClr val="FFCC00"/>
        </a:hlink>
        <a:folHlink>
          <a:srgbClr val="0066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3">
        <a:dk1>
          <a:srgbClr val="006699"/>
        </a:dk1>
        <a:lt1>
          <a:srgbClr val="FFFFFF"/>
        </a:lt1>
        <a:dk2>
          <a:srgbClr val="333399"/>
        </a:dk2>
        <a:lt2>
          <a:srgbClr val="FFFFFF"/>
        </a:lt2>
        <a:accent1>
          <a:srgbClr val="0099CC"/>
        </a:accent1>
        <a:accent2>
          <a:srgbClr val="0386AF"/>
        </a:accent2>
        <a:accent3>
          <a:srgbClr val="ADADCA"/>
        </a:accent3>
        <a:accent4>
          <a:srgbClr val="DADADA"/>
        </a:accent4>
        <a:accent5>
          <a:srgbClr val="AACAE2"/>
        </a:accent5>
        <a:accent6>
          <a:srgbClr val="02799E"/>
        </a:accent6>
        <a:hlink>
          <a:srgbClr val="FFCC00"/>
        </a:hlink>
        <a:folHlink>
          <a:srgbClr val="6699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4">
        <a:dk1>
          <a:srgbClr val="008080"/>
        </a:dk1>
        <a:lt1>
          <a:srgbClr val="FFFFFF"/>
        </a:lt1>
        <a:dk2>
          <a:srgbClr val="2F978D"/>
        </a:dk2>
        <a:lt2>
          <a:srgbClr val="FFFFFF"/>
        </a:lt2>
        <a:accent1>
          <a:srgbClr val="0099FF"/>
        </a:accent1>
        <a:accent2>
          <a:srgbClr val="009999"/>
        </a:accent2>
        <a:accent3>
          <a:srgbClr val="ADC9C5"/>
        </a:accent3>
        <a:accent4>
          <a:srgbClr val="DADADA"/>
        </a:accent4>
        <a:accent5>
          <a:srgbClr val="AACAFF"/>
        </a:accent5>
        <a:accent6>
          <a:srgbClr val="008A8A"/>
        </a:accent6>
        <a:hlink>
          <a:srgbClr val="FFFFCC"/>
        </a:hlink>
        <a:folHlink>
          <a:srgbClr val="70CAC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5">
        <a:dk1>
          <a:srgbClr val="822504"/>
        </a:dk1>
        <a:lt1>
          <a:srgbClr val="FFFFFF"/>
        </a:lt1>
        <a:dk2>
          <a:srgbClr val="330000"/>
        </a:dk2>
        <a:lt2>
          <a:srgbClr val="FFFFFF"/>
        </a:lt2>
        <a:accent1>
          <a:srgbClr val="FF9900"/>
        </a:accent1>
        <a:accent2>
          <a:srgbClr val="9E2A06"/>
        </a:accent2>
        <a:accent3>
          <a:srgbClr val="ADAAAA"/>
        </a:accent3>
        <a:accent4>
          <a:srgbClr val="DADADA"/>
        </a:accent4>
        <a:accent5>
          <a:srgbClr val="FFCAAA"/>
        </a:accent5>
        <a:accent6>
          <a:srgbClr val="8F2505"/>
        </a:accent6>
        <a:hlink>
          <a:srgbClr val="FF3300"/>
        </a:hlink>
        <a:folHlink>
          <a:srgbClr val="7C070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6">
        <a:dk1>
          <a:srgbClr val="336600"/>
        </a:dk1>
        <a:lt1>
          <a:srgbClr val="FFFFFF"/>
        </a:lt1>
        <a:dk2>
          <a:srgbClr val="4A7911"/>
        </a:dk2>
        <a:lt2>
          <a:srgbClr val="FFFFFF"/>
        </a:lt2>
        <a:accent1>
          <a:srgbClr val="666633"/>
        </a:accent1>
        <a:accent2>
          <a:srgbClr val="669900"/>
        </a:accent2>
        <a:accent3>
          <a:srgbClr val="B1BEAA"/>
        </a:accent3>
        <a:accent4>
          <a:srgbClr val="DADADA"/>
        </a:accent4>
        <a:accent5>
          <a:srgbClr val="B8B8AD"/>
        </a:accent5>
        <a:accent6>
          <a:srgbClr val="5C8A00"/>
        </a:accent6>
        <a:hlink>
          <a:srgbClr val="FFCC00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ixel 7">
        <a:dk1>
          <a:srgbClr val="000000"/>
        </a:dk1>
        <a:lt1>
          <a:srgbClr val="FFFFFF"/>
        </a:lt1>
        <a:dk2>
          <a:srgbClr val="000000"/>
        </a:dk2>
        <a:lt2>
          <a:srgbClr val="CC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6633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8">
        <a:dk1>
          <a:srgbClr val="003300"/>
        </a:dk1>
        <a:lt1>
          <a:srgbClr val="FFFFFF"/>
        </a:lt1>
        <a:dk2>
          <a:srgbClr val="000000"/>
        </a:dk2>
        <a:lt2>
          <a:srgbClr val="336600"/>
        </a:lt2>
        <a:accent1>
          <a:srgbClr val="CCCC00"/>
        </a:accent1>
        <a:accent2>
          <a:srgbClr val="669900"/>
        </a:accent2>
        <a:accent3>
          <a:srgbClr val="FFFFFF"/>
        </a:accent3>
        <a:accent4>
          <a:srgbClr val="002A00"/>
        </a:accent4>
        <a:accent5>
          <a:srgbClr val="E2E2AA"/>
        </a:accent5>
        <a:accent6>
          <a:srgbClr val="5C8A00"/>
        </a:accent6>
        <a:hlink>
          <a:srgbClr val="3333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9">
        <a:dk1>
          <a:srgbClr val="000000"/>
        </a:dk1>
        <a:lt1>
          <a:srgbClr val="FFFFFF"/>
        </a:lt1>
        <a:dk2>
          <a:srgbClr val="000000"/>
        </a:dk2>
        <a:lt2>
          <a:srgbClr val="440044"/>
        </a:lt2>
        <a:accent1>
          <a:srgbClr val="FFCCCC"/>
        </a:accent1>
        <a:accent2>
          <a:srgbClr val="790571"/>
        </a:accent2>
        <a:accent3>
          <a:srgbClr val="FFFFFF"/>
        </a:accent3>
        <a:accent4>
          <a:srgbClr val="000000"/>
        </a:accent4>
        <a:accent5>
          <a:srgbClr val="FFE2E2"/>
        </a:accent5>
        <a:accent6>
          <a:srgbClr val="6D0466"/>
        </a:accent6>
        <a:hlink>
          <a:srgbClr val="993366"/>
        </a:hlink>
        <a:folHlink>
          <a:srgbClr val="9F839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0">
        <a:dk1>
          <a:srgbClr val="000000"/>
        </a:dk1>
        <a:lt1>
          <a:srgbClr val="FFFFFF"/>
        </a:lt1>
        <a:dk2>
          <a:srgbClr val="000000"/>
        </a:dk2>
        <a:lt2>
          <a:srgbClr val="FF9900"/>
        </a:lt2>
        <a:accent1>
          <a:srgbClr val="FFCC99"/>
        </a:accent1>
        <a:accent2>
          <a:srgbClr val="FBA313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E39310"/>
        </a:accent6>
        <a:hlink>
          <a:srgbClr val="CC3300"/>
        </a:hlink>
        <a:folHlink>
          <a:srgbClr val="FCC66E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1">
        <a:dk1>
          <a:srgbClr val="000000"/>
        </a:dk1>
        <a:lt1>
          <a:srgbClr val="FFFFFF"/>
        </a:lt1>
        <a:dk2>
          <a:srgbClr val="000000"/>
        </a:dk2>
        <a:lt2>
          <a:srgbClr val="779F92"/>
        </a:lt2>
        <a:accent1>
          <a:srgbClr val="33CCCC"/>
        </a:accent1>
        <a:accent2>
          <a:srgbClr val="9DC2D7"/>
        </a:accent2>
        <a:accent3>
          <a:srgbClr val="FFFFFF"/>
        </a:accent3>
        <a:accent4>
          <a:srgbClr val="000000"/>
        </a:accent4>
        <a:accent5>
          <a:srgbClr val="ADE2E2"/>
        </a:accent5>
        <a:accent6>
          <a:srgbClr val="8EB0C3"/>
        </a:accent6>
        <a:hlink>
          <a:srgbClr val="006666"/>
        </a:hlink>
        <a:folHlink>
          <a:srgbClr val="CCCC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ixel 12">
        <a:dk1>
          <a:srgbClr val="000000"/>
        </a:dk1>
        <a:lt1>
          <a:srgbClr val="FFFFFF"/>
        </a:lt1>
        <a:dk2>
          <a:srgbClr val="000000"/>
        </a:dk2>
        <a:lt2>
          <a:srgbClr val="00007D"/>
        </a:lt2>
        <a:accent1>
          <a:srgbClr val="9999FF"/>
        </a:accent1>
        <a:accent2>
          <a:srgbClr val="9999CC"/>
        </a:accent2>
        <a:accent3>
          <a:srgbClr val="FFFFFF"/>
        </a:accent3>
        <a:accent4>
          <a:srgbClr val="000000"/>
        </a:accent4>
        <a:accent5>
          <a:srgbClr val="CACAFF"/>
        </a:accent5>
        <a:accent6>
          <a:srgbClr val="8A8AB9"/>
        </a:accent6>
        <a:hlink>
          <a:srgbClr val="666699"/>
        </a:hlink>
        <a:folHlink>
          <a:srgbClr val="CCCCE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7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8990</Words>
  <Application>WPS 演示</Application>
  <PresentationFormat>全屏显示(4:3)</PresentationFormat>
  <Paragraphs>1313</Paragraphs>
  <Slides>141</Slides>
  <Notes>4</Notes>
  <HiddenSlides>0</HiddenSlides>
  <MMClips>0</MMClips>
  <ScaleCrop>false</ScaleCrop>
  <HeadingPairs>
    <vt:vector size="8" baseType="variant">
      <vt:variant>
        <vt:lpstr>已用的字体</vt:lpstr>
      </vt:variant>
      <vt:variant>
        <vt:i4>22</vt:i4>
      </vt:variant>
      <vt:variant>
        <vt:lpstr>主题</vt:lpstr>
      </vt:variant>
      <vt:variant>
        <vt:i4>86</vt:i4>
      </vt:variant>
      <vt:variant>
        <vt:lpstr>嵌入 OLE 服务器</vt:lpstr>
      </vt:variant>
      <vt:variant>
        <vt:i4>467</vt:i4>
      </vt:variant>
      <vt:variant>
        <vt:lpstr>幻灯片标题</vt:lpstr>
      </vt:variant>
      <vt:variant>
        <vt:i4>141</vt:i4>
      </vt:variant>
    </vt:vector>
  </HeadingPairs>
  <TitlesOfParts>
    <vt:vector size="716" baseType="lpstr">
      <vt:lpstr>Arial</vt:lpstr>
      <vt:lpstr>宋体</vt:lpstr>
      <vt:lpstr>Wingdings</vt:lpstr>
      <vt:lpstr>Tahoma</vt:lpstr>
      <vt:lpstr>Times New Roman</vt:lpstr>
      <vt:lpstr>Verdana</vt:lpstr>
      <vt:lpstr>Arial Black</vt:lpstr>
      <vt:lpstr>黑体</vt:lpstr>
      <vt:lpstr>楷体_GB2312</vt:lpstr>
      <vt:lpstr>Symbol</vt:lpstr>
      <vt:lpstr>华文新魏</vt:lpstr>
      <vt:lpstr>Math1</vt:lpstr>
      <vt:lpstr>隶书</vt:lpstr>
      <vt:lpstr>Euclid Symbol</vt:lpstr>
      <vt:lpstr>Arial Unicode MS</vt:lpstr>
      <vt:lpstr>仿宋_GB2312</vt:lpstr>
      <vt:lpstr>微软雅黑</vt:lpstr>
      <vt:lpstr>Calibri</vt:lpstr>
      <vt:lpstr>新宋体</vt:lpstr>
      <vt:lpstr>Segoe Print</vt:lpstr>
      <vt:lpstr>Symbol</vt:lpstr>
      <vt:lpstr>仿宋</vt:lpstr>
      <vt:lpstr>Blends</vt:lpstr>
      <vt:lpstr>Artsy</vt:lpstr>
      <vt:lpstr>1_Artsy</vt:lpstr>
      <vt:lpstr>2_Artsy</vt:lpstr>
      <vt:lpstr>3_Artsy</vt:lpstr>
      <vt:lpstr>4_Artsy</vt:lpstr>
      <vt:lpstr>5_Artsy</vt:lpstr>
      <vt:lpstr>6_Artsy</vt:lpstr>
      <vt:lpstr>7_Artsy</vt:lpstr>
      <vt:lpstr>8_Artsy</vt:lpstr>
      <vt:lpstr>默认设计模板</vt:lpstr>
      <vt:lpstr>1_默认设计模板</vt:lpstr>
      <vt:lpstr>2_默认设计模板</vt:lpstr>
      <vt:lpstr>3_默认设计模板</vt:lpstr>
      <vt:lpstr>4_默认设计模板</vt:lpstr>
      <vt:lpstr>5_默认设计模板</vt:lpstr>
      <vt:lpstr>Globe</vt:lpstr>
      <vt:lpstr>1_Globe</vt:lpstr>
      <vt:lpstr>2_Globe</vt:lpstr>
      <vt:lpstr>3_Globe</vt:lpstr>
      <vt:lpstr>4_Globe</vt:lpstr>
      <vt:lpstr>5_Globe</vt:lpstr>
      <vt:lpstr>6_Globe</vt:lpstr>
      <vt:lpstr>7_Globe</vt:lpstr>
      <vt:lpstr>8_Globe</vt:lpstr>
      <vt:lpstr>9_Globe</vt:lpstr>
      <vt:lpstr>10_Globe</vt:lpstr>
      <vt:lpstr>12_Globe</vt:lpstr>
      <vt:lpstr>11_Globe</vt:lpstr>
      <vt:lpstr>13_Globe</vt:lpstr>
      <vt:lpstr>14_Globe</vt:lpstr>
      <vt:lpstr>15_Globe</vt:lpstr>
      <vt:lpstr>16_Globe</vt:lpstr>
      <vt:lpstr>17_Globe</vt:lpstr>
      <vt:lpstr>18_Globe</vt:lpstr>
      <vt:lpstr>19_Globe</vt:lpstr>
      <vt:lpstr>20_Globe</vt:lpstr>
      <vt:lpstr>21_Globe</vt:lpstr>
      <vt:lpstr>22_Globe</vt:lpstr>
      <vt:lpstr>23_Globe</vt:lpstr>
      <vt:lpstr>24_Globe</vt:lpstr>
      <vt:lpstr>25_Globe</vt:lpstr>
      <vt:lpstr>26_Globe</vt:lpstr>
      <vt:lpstr>27_Globe</vt:lpstr>
      <vt:lpstr>28_Globe</vt:lpstr>
      <vt:lpstr>29_Globe</vt:lpstr>
      <vt:lpstr>Pixel</vt:lpstr>
      <vt:lpstr>1_Pixel</vt:lpstr>
      <vt:lpstr>2_Pixel</vt:lpstr>
      <vt:lpstr>1_Blends</vt:lpstr>
      <vt:lpstr>2_Blends</vt:lpstr>
      <vt:lpstr>3_Blends</vt:lpstr>
      <vt:lpstr>4_Blends</vt:lpstr>
      <vt:lpstr>5_Blends</vt:lpstr>
      <vt:lpstr>6_Blends</vt:lpstr>
      <vt:lpstr>7_Blends</vt:lpstr>
      <vt:lpstr>8_Blends</vt:lpstr>
      <vt:lpstr>9_Blends</vt:lpstr>
      <vt:lpstr>11_Blends</vt:lpstr>
      <vt:lpstr>12_Blends</vt:lpstr>
      <vt:lpstr>13_Blends</vt:lpstr>
      <vt:lpstr>14_Blends</vt:lpstr>
      <vt:lpstr>15_Blends</vt:lpstr>
      <vt:lpstr>16_Blends</vt:lpstr>
      <vt:lpstr>10_Blends</vt:lpstr>
      <vt:lpstr>17_Blends</vt:lpstr>
      <vt:lpstr>18_Blends</vt:lpstr>
      <vt:lpstr>19_Blends</vt:lpstr>
      <vt:lpstr>20_Blends</vt:lpstr>
      <vt:lpstr>21_Blends</vt:lpstr>
      <vt:lpstr>22_Blends</vt:lpstr>
      <vt:lpstr>23_Blends</vt:lpstr>
      <vt:lpstr>24_Blends</vt:lpstr>
      <vt:lpstr>25_Blends</vt:lpstr>
      <vt:lpstr>3_Pixel</vt:lpstr>
      <vt:lpstr>4_Pixel</vt:lpstr>
      <vt:lpstr>5_Pixel</vt:lpstr>
      <vt:lpstr>6_Pixel</vt:lpstr>
      <vt:lpstr>7_Pixel</vt:lpstr>
      <vt:lpstr>8_Pixel</vt:lpstr>
      <vt:lpstr>9_Pixel</vt:lpstr>
      <vt:lpstr>10_Pixel</vt:lpstr>
      <vt:lpstr>11_Pixel</vt:lpstr>
      <vt:lpstr>12_Pixel</vt:lpstr>
      <vt:lpstr>13_Pixel</vt:lpstr>
      <vt:lpstr>14_Pixel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Equation.DSMT4</vt:lpstr>
      <vt:lpstr>Equation.DSMT4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Equation.DSMT4</vt:lpstr>
      <vt:lpstr>Equation.DSMT4</vt:lpstr>
      <vt:lpstr>Equation.DSMT4</vt:lpstr>
      <vt:lpstr>Equation.DSMT4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Equation.DSMT4</vt:lpstr>
      <vt:lpstr>Equation.3</vt:lpstr>
      <vt:lpstr>Equation.DSMT4</vt:lpstr>
      <vt:lpstr>Equation.DSMT4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Equation.DSMT4</vt:lpstr>
      <vt:lpstr>Equation.3</vt:lpstr>
      <vt:lpstr>Equation.3</vt:lpstr>
      <vt:lpstr>Equation.DSMT4</vt:lpstr>
      <vt:lpstr>Equation.DSMT4</vt:lpstr>
      <vt:lpstr>Equation.DSMT4</vt:lpstr>
      <vt:lpstr>Equation.3</vt:lpstr>
      <vt:lpstr>Equation.DSMT4</vt:lpstr>
      <vt:lpstr>Equation.DSMT4</vt:lpstr>
      <vt:lpstr>Equation.DSMT4</vt:lpstr>
      <vt:lpstr>Equation.3</vt:lpstr>
      <vt:lpstr>Equation.3</vt:lpstr>
      <vt:lpstr>Equation.3</vt:lpstr>
      <vt:lpstr>Equation.3</vt:lpstr>
      <vt:lpstr>Equation.DSMT4</vt:lpstr>
      <vt:lpstr>Equation.DSMT4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Equation.DSMT4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Equation.DSMT4</vt:lpstr>
      <vt:lpstr>Equation.DSMT4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Equation.3</vt:lpstr>
      <vt:lpstr>Equation.DSMT4</vt:lpstr>
      <vt:lpstr>Equation.3</vt:lpstr>
      <vt:lpstr>Equation.3</vt:lpstr>
      <vt:lpstr>Equation.DSMT4</vt:lpstr>
      <vt:lpstr>Equation.3</vt:lpstr>
      <vt:lpstr>Equation.3</vt:lpstr>
      <vt:lpstr>Equation.3</vt:lpstr>
      <vt:lpstr>Equation.DSMT4</vt:lpstr>
      <vt:lpstr>Equation.3</vt:lpstr>
      <vt:lpstr>Equation.3</vt:lpstr>
      <vt:lpstr>复习答疑课</vt:lpstr>
      <vt:lpstr>考试说明</vt:lpstr>
      <vt:lpstr>第六章 参数估计和假设检验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第一章 随机事件及其概率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第二章 随机变量及其分布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第三章 多维随机变量及其分布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第四章 随机变量的数字特征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第五章 数理统计的基本知识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复习答疑课</dc:title>
  <dc:creator>ww</dc:creator>
  <cp:lastModifiedBy>guoyan</cp:lastModifiedBy>
  <cp:revision>28</cp:revision>
  <dcterms:created xsi:type="dcterms:W3CDTF">2013-12-26T01:29:00Z</dcterms:created>
  <dcterms:modified xsi:type="dcterms:W3CDTF">2016-11-23T01:40:49Z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2052-10.1.0.6065</vt:lpwstr>
  </property>
</Properties>
</file>